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26"/>
  </p:notesMasterIdLst>
  <p:handoutMasterIdLst>
    <p:handoutMasterId r:id="rId27"/>
  </p:handoutMasterIdLst>
  <p:sldIdLst>
    <p:sldId id="268" r:id="rId5"/>
    <p:sldId id="759" r:id="rId6"/>
    <p:sldId id="768" r:id="rId7"/>
    <p:sldId id="744" r:id="rId8"/>
    <p:sldId id="745" r:id="rId9"/>
    <p:sldId id="764" r:id="rId10"/>
    <p:sldId id="748" r:id="rId11"/>
    <p:sldId id="750" r:id="rId12"/>
    <p:sldId id="746" r:id="rId13"/>
    <p:sldId id="760" r:id="rId14"/>
    <p:sldId id="754" r:id="rId15"/>
    <p:sldId id="761" r:id="rId16"/>
    <p:sldId id="762" r:id="rId17"/>
    <p:sldId id="763" r:id="rId18"/>
    <p:sldId id="758" r:id="rId19"/>
    <p:sldId id="765" r:id="rId20"/>
    <p:sldId id="766" r:id="rId21"/>
    <p:sldId id="767" r:id="rId22"/>
    <p:sldId id="770" r:id="rId23"/>
    <p:sldId id="769" r:id="rId24"/>
    <p:sldId id="755" r:id="rId25"/>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98EFE5-428D-4384-B855-30C32E6E3433}">
          <p14:sldIdLst>
            <p14:sldId id="268"/>
            <p14:sldId id="759"/>
            <p14:sldId id="768"/>
            <p14:sldId id="744"/>
            <p14:sldId id="745"/>
            <p14:sldId id="764"/>
            <p14:sldId id="748"/>
            <p14:sldId id="750"/>
            <p14:sldId id="746"/>
            <p14:sldId id="760"/>
            <p14:sldId id="754"/>
            <p14:sldId id="761"/>
            <p14:sldId id="762"/>
            <p14:sldId id="763"/>
            <p14:sldId id="758"/>
            <p14:sldId id="765"/>
            <p14:sldId id="766"/>
            <p14:sldId id="767"/>
            <p14:sldId id="770"/>
            <p14:sldId id="769"/>
            <p14:sldId id="7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BA162-C8FA-4D5A-AC4C-67C21A5F4549}" v="41" dt="2025-10-15T13:18:4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4" autoAdjust="0"/>
    <p:restoredTop sz="86441" autoAdjust="0"/>
  </p:normalViewPr>
  <p:slideViewPr>
    <p:cSldViewPr snapToGrid="0">
      <p:cViewPr>
        <p:scale>
          <a:sx n="125" d="100"/>
          <a:sy n="125" d="100"/>
        </p:scale>
        <p:origin x="1578" y="138"/>
      </p:cViewPr>
      <p:guideLst/>
    </p:cSldViewPr>
  </p:slideViewPr>
  <p:outlineViewPr>
    <p:cViewPr>
      <p:scale>
        <a:sx n="33" d="100"/>
        <a:sy n="33" d="100"/>
      </p:scale>
      <p:origin x="0" y="-19872"/>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78" d="100"/>
          <a:sy n="78"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ídio Oliveira" userId="2e6e6f6d-fff9-46ef-9091-884c6980c73a" providerId="ADAL" clId="{8BB624C6-C4AF-4187-822A-4892CD66ECC4}"/>
    <pc:docChg chg="custSel addSld delSld modSld modSection">
      <pc:chgData name="Ilídio Oliveira" userId="2e6e6f6d-fff9-46ef-9091-884c6980c73a" providerId="ADAL" clId="{8BB624C6-C4AF-4187-822A-4892CD66ECC4}" dt="2020-03-02T14:46:57.767" v="268" actId="6549"/>
      <pc:docMkLst>
        <pc:docMk/>
      </pc:docMkLst>
      <pc:sldChg chg="del">
        <pc:chgData name="Ilídio Oliveira" userId="2e6e6f6d-fff9-46ef-9091-884c6980c73a" providerId="ADAL" clId="{8BB624C6-C4AF-4187-822A-4892CD66ECC4}" dt="2020-03-02T14:23:17.378" v="0" actId="47"/>
        <pc:sldMkLst>
          <pc:docMk/>
          <pc:sldMk cId="3030372983" sldId="741"/>
        </pc:sldMkLst>
      </pc:sldChg>
      <pc:sldChg chg="del">
        <pc:chgData name="Ilídio Oliveira" userId="2e6e6f6d-fff9-46ef-9091-884c6980c73a" providerId="ADAL" clId="{8BB624C6-C4AF-4187-822A-4892CD66ECC4}" dt="2020-03-02T14:23:28.612" v="1" actId="47"/>
        <pc:sldMkLst>
          <pc:docMk/>
          <pc:sldMk cId="178616734" sldId="742"/>
        </pc:sldMkLst>
      </pc:sldChg>
      <pc:sldChg chg="addSp delSp modSp">
        <pc:chgData name="Ilídio Oliveira" userId="2e6e6f6d-fff9-46ef-9091-884c6980c73a" providerId="ADAL" clId="{8BB624C6-C4AF-4187-822A-4892CD66ECC4}" dt="2020-03-02T14:29:37.809" v="61"/>
        <pc:sldMkLst>
          <pc:docMk/>
          <pc:sldMk cId="1330238251" sldId="745"/>
        </pc:sldMkLst>
      </pc:sldChg>
      <pc:sldChg chg="addSp modSp">
        <pc:chgData name="Ilídio Oliveira" userId="2e6e6f6d-fff9-46ef-9091-884c6980c73a" providerId="ADAL" clId="{8BB624C6-C4AF-4187-822A-4892CD66ECC4}" dt="2020-03-02T14:26:10.143" v="37" actId="1076"/>
        <pc:sldMkLst>
          <pc:docMk/>
          <pc:sldMk cId="2961031692" sldId="753"/>
        </pc:sldMkLst>
      </pc:sldChg>
      <pc:sldChg chg="addSp modSp">
        <pc:chgData name="Ilídio Oliveira" userId="2e6e6f6d-fff9-46ef-9091-884c6980c73a" providerId="ADAL" clId="{8BB624C6-C4AF-4187-822A-4892CD66ECC4}" dt="2020-03-02T14:26:43.415" v="49" actId="1076"/>
        <pc:sldMkLst>
          <pc:docMk/>
          <pc:sldMk cId="658214572" sldId="754"/>
        </pc:sldMkLst>
      </pc:sldChg>
      <pc:sldChg chg="modSp">
        <pc:chgData name="Ilídio Oliveira" userId="2e6e6f6d-fff9-46ef-9091-884c6980c73a" providerId="ADAL" clId="{8BB624C6-C4AF-4187-822A-4892CD66ECC4}" dt="2020-03-02T14:26:54.540" v="50" actId="6549"/>
        <pc:sldMkLst>
          <pc:docMk/>
          <pc:sldMk cId="1052379257" sldId="755"/>
        </pc:sldMkLst>
      </pc:sldChg>
      <pc:sldChg chg="addSp delSp modSp add">
        <pc:chgData name="Ilídio Oliveira" userId="2e6e6f6d-fff9-46ef-9091-884c6980c73a" providerId="ADAL" clId="{8BB624C6-C4AF-4187-822A-4892CD66ECC4}" dt="2020-03-02T14:46:57.767" v="268" actId="6549"/>
        <pc:sldMkLst>
          <pc:docMk/>
          <pc:sldMk cId="2793001912" sldId="758"/>
        </pc:sldMkLst>
      </pc:sldChg>
    </pc:docChg>
  </pc:docChgLst>
  <pc:docChgLst>
    <pc:chgData name="Ilídio Oliveira" userId="2e6e6f6d-fff9-46ef-9091-884c6980c73a" providerId="ADAL" clId="{5442BDF0-1A47-4B98-9A3A-4F4DF4808379}"/>
    <pc:docChg chg="custSel addSld delSld modSld modSection">
      <pc:chgData name="Ilídio Oliveira" userId="2e6e6f6d-fff9-46ef-9091-884c6980c73a" providerId="ADAL" clId="{5442BDF0-1A47-4B98-9A3A-4F4DF4808379}" dt="2020-02-17T16:06:51.689" v="34" actId="20577"/>
      <pc:docMkLst>
        <pc:docMk/>
      </pc:docMkLst>
      <pc:sldChg chg="modSp">
        <pc:chgData name="Ilídio Oliveira" userId="2e6e6f6d-fff9-46ef-9091-884c6980c73a" providerId="ADAL" clId="{5442BDF0-1A47-4B98-9A3A-4F4DF4808379}" dt="2020-02-17T16:06:51.689" v="34" actId="20577"/>
        <pc:sldMkLst>
          <pc:docMk/>
          <pc:sldMk cId="1763317527" sldId="268"/>
        </pc:sldMkLst>
      </pc:sldChg>
      <pc:sldChg chg="modSp add">
        <pc:chgData name="Ilídio Oliveira" userId="2e6e6f6d-fff9-46ef-9091-884c6980c73a" providerId="ADAL" clId="{5442BDF0-1A47-4B98-9A3A-4F4DF4808379}" dt="2020-02-17T16:05:37.336" v="3" actId="27636"/>
        <pc:sldMkLst>
          <pc:docMk/>
          <pc:sldMk cId="3030372983" sldId="741"/>
        </pc:sldMkLst>
      </pc:sldChg>
      <pc:sldChg chg="modSp add">
        <pc:chgData name="Ilídio Oliveira" userId="2e6e6f6d-fff9-46ef-9091-884c6980c73a" providerId="ADAL" clId="{5442BDF0-1A47-4B98-9A3A-4F4DF4808379}" dt="2020-02-17T16:05:21.304" v="1"/>
        <pc:sldMkLst>
          <pc:docMk/>
          <pc:sldMk cId="178616734" sldId="742"/>
        </pc:sldMkLst>
      </pc:sldChg>
      <pc:sldChg chg="del">
        <pc:chgData name="Ilídio Oliveira" userId="2e6e6f6d-fff9-46ef-9091-884c6980c73a" providerId="ADAL" clId="{5442BDF0-1A47-4B98-9A3A-4F4DF4808379}" dt="2020-02-17T16:05:08.369" v="0" actId="47"/>
        <pc:sldMkLst>
          <pc:docMk/>
          <pc:sldMk cId="3169191820" sldId="742"/>
        </pc:sldMkLst>
      </pc:sldChg>
      <pc:sldChg chg="del">
        <pc:chgData name="Ilídio Oliveira" userId="2e6e6f6d-fff9-46ef-9091-884c6980c73a" providerId="ADAL" clId="{5442BDF0-1A47-4B98-9A3A-4F4DF4808379}" dt="2020-02-17T16:05:08.369" v="0" actId="47"/>
        <pc:sldMkLst>
          <pc:docMk/>
          <pc:sldMk cId="2837908000" sldId="743"/>
        </pc:sldMkLst>
      </pc:sldChg>
      <pc:sldChg chg="del">
        <pc:chgData name="Ilídio Oliveira" userId="2e6e6f6d-fff9-46ef-9091-884c6980c73a" providerId="ADAL" clId="{5442BDF0-1A47-4B98-9A3A-4F4DF4808379}" dt="2020-02-17T16:05:08.369" v="0" actId="47"/>
        <pc:sldMkLst>
          <pc:docMk/>
          <pc:sldMk cId="1436043582" sldId="744"/>
        </pc:sldMkLst>
      </pc:sldChg>
      <pc:sldChg chg="modSp add">
        <pc:chgData name="Ilídio Oliveira" userId="2e6e6f6d-fff9-46ef-9091-884c6980c73a" providerId="ADAL" clId="{5442BDF0-1A47-4B98-9A3A-4F4DF4808379}" dt="2020-02-17T16:05:21.304" v="1"/>
        <pc:sldMkLst>
          <pc:docMk/>
          <pc:sldMk cId="2457665304" sldId="744"/>
        </pc:sldMkLst>
      </pc:sldChg>
      <pc:sldChg chg="modSp add">
        <pc:chgData name="Ilídio Oliveira" userId="2e6e6f6d-fff9-46ef-9091-884c6980c73a" providerId="ADAL" clId="{5442BDF0-1A47-4B98-9A3A-4F4DF4808379}" dt="2020-02-17T16:05:21.304" v="1"/>
        <pc:sldMkLst>
          <pc:docMk/>
          <pc:sldMk cId="1330238251" sldId="745"/>
        </pc:sldMkLst>
      </pc:sldChg>
      <pc:sldChg chg="del">
        <pc:chgData name="Ilídio Oliveira" userId="2e6e6f6d-fff9-46ef-9091-884c6980c73a" providerId="ADAL" clId="{5442BDF0-1A47-4B98-9A3A-4F4DF4808379}" dt="2020-02-17T16:05:08.369" v="0" actId="47"/>
        <pc:sldMkLst>
          <pc:docMk/>
          <pc:sldMk cId="1381105937" sldId="745"/>
        </pc:sldMkLst>
      </pc:sldChg>
      <pc:sldChg chg="del">
        <pc:chgData name="Ilídio Oliveira" userId="2e6e6f6d-fff9-46ef-9091-884c6980c73a" providerId="ADAL" clId="{5442BDF0-1A47-4B98-9A3A-4F4DF4808379}" dt="2020-02-17T16:05:08.369" v="0" actId="47"/>
        <pc:sldMkLst>
          <pc:docMk/>
          <pc:sldMk cId="389119767" sldId="746"/>
        </pc:sldMkLst>
      </pc:sldChg>
      <pc:sldChg chg="modSp add">
        <pc:chgData name="Ilídio Oliveira" userId="2e6e6f6d-fff9-46ef-9091-884c6980c73a" providerId="ADAL" clId="{5442BDF0-1A47-4B98-9A3A-4F4DF4808379}" dt="2020-02-17T16:05:21.304" v="1"/>
        <pc:sldMkLst>
          <pc:docMk/>
          <pc:sldMk cId="1079548753" sldId="746"/>
        </pc:sldMkLst>
      </pc:sldChg>
      <pc:sldChg chg="del">
        <pc:chgData name="Ilídio Oliveira" userId="2e6e6f6d-fff9-46ef-9091-884c6980c73a" providerId="ADAL" clId="{5442BDF0-1A47-4B98-9A3A-4F4DF4808379}" dt="2020-02-17T16:05:08.369" v="0" actId="47"/>
        <pc:sldMkLst>
          <pc:docMk/>
          <pc:sldMk cId="2362551612" sldId="747"/>
        </pc:sldMkLst>
      </pc:sldChg>
      <pc:sldChg chg="modSp add">
        <pc:chgData name="Ilídio Oliveira" userId="2e6e6f6d-fff9-46ef-9091-884c6980c73a" providerId="ADAL" clId="{5442BDF0-1A47-4B98-9A3A-4F4DF4808379}" dt="2020-02-17T16:05:21.304" v="1"/>
        <pc:sldMkLst>
          <pc:docMk/>
          <pc:sldMk cId="3786815323" sldId="747"/>
        </pc:sldMkLst>
      </pc:sldChg>
      <pc:sldChg chg="modSp add">
        <pc:chgData name="Ilídio Oliveira" userId="2e6e6f6d-fff9-46ef-9091-884c6980c73a" providerId="ADAL" clId="{5442BDF0-1A47-4B98-9A3A-4F4DF4808379}" dt="2020-02-17T16:05:21.304" v="1"/>
        <pc:sldMkLst>
          <pc:docMk/>
          <pc:sldMk cId="2137038235" sldId="748"/>
        </pc:sldMkLst>
      </pc:sldChg>
      <pc:sldChg chg="del">
        <pc:chgData name="Ilídio Oliveira" userId="2e6e6f6d-fff9-46ef-9091-884c6980c73a" providerId="ADAL" clId="{5442BDF0-1A47-4B98-9A3A-4F4DF4808379}" dt="2020-02-17T16:05:08.369" v="0" actId="47"/>
        <pc:sldMkLst>
          <pc:docMk/>
          <pc:sldMk cId="2534250000" sldId="748"/>
        </pc:sldMkLst>
      </pc:sldChg>
      <pc:sldChg chg="modSp add">
        <pc:chgData name="Ilídio Oliveira" userId="2e6e6f6d-fff9-46ef-9091-884c6980c73a" providerId="ADAL" clId="{5442BDF0-1A47-4B98-9A3A-4F4DF4808379}" dt="2020-02-17T16:05:21.304" v="1"/>
        <pc:sldMkLst>
          <pc:docMk/>
          <pc:sldMk cId="3625950745" sldId="749"/>
        </pc:sldMkLst>
      </pc:sldChg>
      <pc:sldChg chg="modSp add">
        <pc:chgData name="Ilídio Oliveira" userId="2e6e6f6d-fff9-46ef-9091-884c6980c73a" providerId="ADAL" clId="{5442BDF0-1A47-4B98-9A3A-4F4DF4808379}" dt="2020-02-17T16:05:21.304" v="1"/>
        <pc:sldMkLst>
          <pc:docMk/>
          <pc:sldMk cId="2058464287" sldId="750"/>
        </pc:sldMkLst>
      </pc:sldChg>
      <pc:sldChg chg="del">
        <pc:chgData name="Ilídio Oliveira" userId="2e6e6f6d-fff9-46ef-9091-884c6980c73a" providerId="ADAL" clId="{5442BDF0-1A47-4B98-9A3A-4F4DF4808379}" dt="2020-02-17T16:05:08.369" v="0" actId="47"/>
        <pc:sldMkLst>
          <pc:docMk/>
          <pc:sldMk cId="2909748996" sldId="750"/>
        </pc:sldMkLst>
      </pc:sldChg>
      <pc:sldChg chg="del">
        <pc:chgData name="Ilídio Oliveira" userId="2e6e6f6d-fff9-46ef-9091-884c6980c73a" providerId="ADAL" clId="{5442BDF0-1A47-4B98-9A3A-4F4DF4808379}" dt="2020-02-17T16:05:08.369" v="0" actId="47"/>
        <pc:sldMkLst>
          <pc:docMk/>
          <pc:sldMk cId="1787222269" sldId="751"/>
        </pc:sldMkLst>
      </pc:sldChg>
      <pc:sldChg chg="modSp add">
        <pc:chgData name="Ilídio Oliveira" userId="2e6e6f6d-fff9-46ef-9091-884c6980c73a" providerId="ADAL" clId="{5442BDF0-1A47-4B98-9A3A-4F4DF4808379}" dt="2020-02-17T16:05:21.304" v="1"/>
        <pc:sldMkLst>
          <pc:docMk/>
          <pc:sldMk cId="761802415" sldId="752"/>
        </pc:sldMkLst>
      </pc:sldChg>
      <pc:sldChg chg="del">
        <pc:chgData name="Ilídio Oliveira" userId="2e6e6f6d-fff9-46ef-9091-884c6980c73a" providerId="ADAL" clId="{5442BDF0-1A47-4B98-9A3A-4F4DF4808379}" dt="2020-02-17T16:05:08.369" v="0" actId="47"/>
        <pc:sldMkLst>
          <pc:docMk/>
          <pc:sldMk cId="1954636578" sldId="752"/>
        </pc:sldMkLst>
      </pc:sldChg>
      <pc:sldChg chg="del">
        <pc:chgData name="Ilídio Oliveira" userId="2e6e6f6d-fff9-46ef-9091-884c6980c73a" providerId="ADAL" clId="{5442BDF0-1A47-4B98-9A3A-4F4DF4808379}" dt="2020-02-17T16:05:08.369" v="0" actId="47"/>
        <pc:sldMkLst>
          <pc:docMk/>
          <pc:sldMk cId="2716468398" sldId="753"/>
        </pc:sldMkLst>
      </pc:sldChg>
      <pc:sldChg chg="modSp add">
        <pc:chgData name="Ilídio Oliveira" userId="2e6e6f6d-fff9-46ef-9091-884c6980c73a" providerId="ADAL" clId="{5442BDF0-1A47-4B98-9A3A-4F4DF4808379}" dt="2020-02-17T16:05:21.304" v="1"/>
        <pc:sldMkLst>
          <pc:docMk/>
          <pc:sldMk cId="2961031692" sldId="753"/>
        </pc:sldMkLst>
      </pc:sldChg>
      <pc:sldChg chg="modSp add">
        <pc:chgData name="Ilídio Oliveira" userId="2e6e6f6d-fff9-46ef-9091-884c6980c73a" providerId="ADAL" clId="{5442BDF0-1A47-4B98-9A3A-4F4DF4808379}" dt="2020-02-17T16:05:21.304" v="1"/>
        <pc:sldMkLst>
          <pc:docMk/>
          <pc:sldMk cId="658214572" sldId="754"/>
        </pc:sldMkLst>
      </pc:sldChg>
      <pc:sldChg chg="del">
        <pc:chgData name="Ilídio Oliveira" userId="2e6e6f6d-fff9-46ef-9091-884c6980c73a" providerId="ADAL" clId="{5442BDF0-1A47-4B98-9A3A-4F4DF4808379}" dt="2020-02-17T16:05:08.369" v="0" actId="47"/>
        <pc:sldMkLst>
          <pc:docMk/>
          <pc:sldMk cId="2162330571" sldId="754"/>
        </pc:sldMkLst>
      </pc:sldChg>
      <pc:sldChg chg="modSp add">
        <pc:chgData name="Ilídio Oliveira" userId="2e6e6f6d-fff9-46ef-9091-884c6980c73a" providerId="ADAL" clId="{5442BDF0-1A47-4B98-9A3A-4F4DF4808379}" dt="2020-02-17T16:05:21.304" v="1"/>
        <pc:sldMkLst>
          <pc:docMk/>
          <pc:sldMk cId="1052379257" sldId="755"/>
        </pc:sldMkLst>
      </pc:sldChg>
      <pc:sldChg chg="modSp add">
        <pc:chgData name="Ilídio Oliveira" userId="2e6e6f6d-fff9-46ef-9091-884c6980c73a" providerId="ADAL" clId="{5442BDF0-1A47-4B98-9A3A-4F4DF4808379}" dt="2020-02-17T16:05:21.304" v="1"/>
        <pc:sldMkLst>
          <pc:docMk/>
          <pc:sldMk cId="2087238376" sldId="756"/>
        </pc:sldMkLst>
      </pc:sldChg>
      <pc:sldChg chg="del">
        <pc:chgData name="Ilídio Oliveira" userId="2e6e6f6d-fff9-46ef-9091-884c6980c73a" providerId="ADAL" clId="{5442BDF0-1A47-4B98-9A3A-4F4DF4808379}" dt="2020-02-17T16:05:08.369" v="0" actId="47"/>
        <pc:sldMkLst>
          <pc:docMk/>
          <pc:sldMk cId="2142364886" sldId="756"/>
        </pc:sldMkLst>
      </pc:sldChg>
      <pc:sldChg chg="del">
        <pc:chgData name="Ilídio Oliveira" userId="2e6e6f6d-fff9-46ef-9091-884c6980c73a" providerId="ADAL" clId="{5442BDF0-1A47-4B98-9A3A-4F4DF4808379}" dt="2020-02-17T16:05:08.369" v="0" actId="47"/>
        <pc:sldMkLst>
          <pc:docMk/>
          <pc:sldMk cId="271865267" sldId="757"/>
        </pc:sldMkLst>
      </pc:sldChg>
      <pc:sldChg chg="modSp add">
        <pc:chgData name="Ilídio Oliveira" userId="2e6e6f6d-fff9-46ef-9091-884c6980c73a" providerId="ADAL" clId="{5442BDF0-1A47-4B98-9A3A-4F4DF4808379}" dt="2020-02-17T16:05:21.304" v="1"/>
        <pc:sldMkLst>
          <pc:docMk/>
          <pc:sldMk cId="1333336778" sldId="757"/>
        </pc:sldMkLst>
      </pc:sldChg>
      <pc:sldChg chg="del">
        <pc:chgData name="Ilídio Oliveira" userId="2e6e6f6d-fff9-46ef-9091-884c6980c73a" providerId="ADAL" clId="{5442BDF0-1A47-4B98-9A3A-4F4DF4808379}" dt="2020-02-17T16:05:08.369" v="0" actId="47"/>
        <pc:sldMkLst>
          <pc:docMk/>
          <pc:sldMk cId="2119972064" sldId="758"/>
        </pc:sldMkLst>
      </pc:sldChg>
      <pc:sldChg chg="del">
        <pc:chgData name="Ilídio Oliveira" userId="2e6e6f6d-fff9-46ef-9091-884c6980c73a" providerId="ADAL" clId="{5442BDF0-1A47-4B98-9A3A-4F4DF4808379}" dt="2020-02-17T16:05:08.369" v="0" actId="47"/>
        <pc:sldMkLst>
          <pc:docMk/>
          <pc:sldMk cId="3204181912" sldId="759"/>
        </pc:sldMkLst>
      </pc:sldChg>
      <pc:sldMasterChg chg="delSldLayout">
        <pc:chgData name="Ilídio Oliveira" userId="2e6e6f6d-fff9-46ef-9091-884c6980c73a" providerId="ADAL" clId="{5442BDF0-1A47-4B98-9A3A-4F4DF4808379}" dt="2020-02-17T16:05:08.369" v="0" actId="47"/>
        <pc:sldMasterMkLst>
          <pc:docMk/>
          <pc:sldMasterMk cId="2523271449" sldId="2147483708"/>
        </pc:sldMasterMkLst>
        <pc:sldLayoutChg chg="del">
          <pc:chgData name="Ilídio Oliveira" userId="2e6e6f6d-fff9-46ef-9091-884c6980c73a" providerId="ADAL" clId="{5442BDF0-1A47-4B98-9A3A-4F4DF4808379}" dt="2020-02-17T16:05:08.369" v="0" actId="47"/>
          <pc:sldLayoutMkLst>
            <pc:docMk/>
            <pc:sldMasterMk cId="2523271449" sldId="2147483708"/>
            <pc:sldLayoutMk cId="309423708" sldId="2147483725"/>
          </pc:sldLayoutMkLst>
        </pc:sldLayoutChg>
      </pc:sldMasterChg>
    </pc:docChg>
  </pc:docChgLst>
  <pc:docChgLst>
    <pc:chgData name="Ilídio Oliveira" userId="2e6e6f6d-fff9-46ef-9091-884c6980c73a" providerId="ADAL" clId="{89DC3B60-7B5E-48C8-B903-D8893F573F04}"/>
    <pc:docChg chg="custSel modSld modMainMaster">
      <pc:chgData name="Ilídio Oliveira" userId="2e6e6f6d-fff9-46ef-9091-884c6980c73a" providerId="ADAL" clId="{89DC3B60-7B5E-48C8-B903-D8893F573F04}" dt="2024-03-05T15:16:27.205" v="16" actId="20577"/>
      <pc:docMkLst>
        <pc:docMk/>
      </pc:docMkLst>
      <pc:sldChg chg="modSp mod">
        <pc:chgData name="Ilídio Oliveira" userId="2e6e6f6d-fff9-46ef-9091-884c6980c73a" providerId="ADAL" clId="{89DC3B60-7B5E-48C8-B903-D8893F573F04}" dt="2024-03-05T14:49:12.326" v="12" actId="20577"/>
        <pc:sldMkLst>
          <pc:docMk/>
          <pc:sldMk cId="1763317527" sldId="268"/>
        </pc:sldMkLst>
      </pc:sldChg>
      <pc:sldChg chg="modSp mod">
        <pc:chgData name="Ilídio Oliveira" userId="2e6e6f6d-fff9-46ef-9091-884c6980c73a" providerId="ADAL" clId="{89DC3B60-7B5E-48C8-B903-D8893F573F04}" dt="2024-03-05T14:52:12.703" v="14" actId="27636"/>
        <pc:sldMkLst>
          <pc:docMk/>
          <pc:sldMk cId="1330238251" sldId="745"/>
        </pc:sldMkLst>
      </pc:sldChg>
      <pc:sldChg chg="modSp">
        <pc:chgData name="Ilídio Oliveira" userId="2e6e6f6d-fff9-46ef-9091-884c6980c73a" providerId="ADAL" clId="{89DC3B60-7B5E-48C8-B903-D8893F573F04}" dt="2024-03-05T14:54:01.499" v="15"/>
        <pc:sldMkLst>
          <pc:docMk/>
          <pc:sldMk cId="1079548753" sldId="746"/>
        </pc:sldMkLst>
      </pc:sldChg>
      <pc:sldChg chg="modSp mod">
        <pc:chgData name="Ilídio Oliveira" userId="2e6e6f6d-fff9-46ef-9091-884c6980c73a" providerId="ADAL" clId="{89DC3B60-7B5E-48C8-B903-D8893F573F04}" dt="2024-03-05T15:16:27.205" v="16" actId="20577"/>
        <pc:sldMkLst>
          <pc:docMk/>
          <pc:sldMk cId="1052379257" sldId="755"/>
        </pc:sldMkLst>
      </pc:sldChg>
      <pc:sldChg chg="modSp mod">
        <pc:chgData name="Ilídio Oliveira" userId="2e6e6f6d-fff9-46ef-9091-884c6980c73a" providerId="ADAL" clId="{89DC3B60-7B5E-48C8-B903-D8893F573F04}" dt="2024-03-05T14:48:47.127" v="8" actId="27636"/>
        <pc:sldMkLst>
          <pc:docMk/>
          <pc:sldMk cId="109985680" sldId="762"/>
        </pc:sldMkLst>
      </pc:sldChg>
      <pc:sldMasterChg chg="modSp">
        <pc:chgData name="Ilídio Oliveira" userId="2e6e6f6d-fff9-46ef-9091-884c6980c73a" providerId="ADAL" clId="{89DC3B60-7B5E-48C8-B903-D8893F573F04}" dt="2024-03-05T14:48:47.039" v="5" actId="2711"/>
        <pc:sldMasterMkLst>
          <pc:docMk/>
          <pc:sldMasterMk cId="2523271449" sldId="2147483708"/>
        </pc:sldMasterMkLst>
      </pc:sldMasterChg>
    </pc:docChg>
  </pc:docChgLst>
  <pc:docChgLst>
    <pc:chgData name="Ilídio Oliveira" userId="2e6e6f6d-fff9-46ef-9091-884c6980c73a" providerId="ADAL" clId="{8D303EAE-85FE-4599-9933-2E0E76746030}"/>
    <pc:docChg chg="delSld modSld modSection">
      <pc:chgData name="Ilídio Oliveira" userId="2e6e6f6d-fff9-46ef-9091-884c6980c73a" providerId="ADAL" clId="{8D303EAE-85FE-4599-9933-2E0E76746030}" dt="2020-03-03T13:55:45.848" v="5" actId="20577"/>
      <pc:docMkLst>
        <pc:docMk/>
      </pc:docMkLst>
      <pc:sldChg chg="modSp">
        <pc:chgData name="Ilídio Oliveira" userId="2e6e6f6d-fff9-46ef-9091-884c6980c73a" providerId="ADAL" clId="{8D303EAE-85FE-4599-9933-2E0E76746030}" dt="2020-03-03T13:55:45.848" v="5" actId="20577"/>
        <pc:sldMkLst>
          <pc:docMk/>
          <pc:sldMk cId="1763317527" sldId="268"/>
        </pc:sldMkLst>
      </pc:sldChg>
      <pc:sldChg chg="modSp">
        <pc:chgData name="Ilídio Oliveira" userId="2e6e6f6d-fff9-46ef-9091-884c6980c73a" providerId="ADAL" clId="{8D303EAE-85FE-4599-9933-2E0E76746030}" dt="2020-03-03T13:53:32.363" v="0" actId="404"/>
        <pc:sldMkLst>
          <pc:docMk/>
          <pc:sldMk cId="1079548753" sldId="746"/>
        </pc:sldMkLst>
      </pc:sldChg>
      <pc:sldChg chg="del">
        <pc:chgData name="Ilídio Oliveira" userId="2e6e6f6d-fff9-46ef-9091-884c6980c73a" providerId="ADAL" clId="{8D303EAE-85FE-4599-9933-2E0E76746030}" dt="2020-03-03T13:54:25.283" v="1" actId="47"/>
        <pc:sldMkLst>
          <pc:docMk/>
          <pc:sldMk cId="2087238376" sldId="756"/>
        </pc:sldMkLst>
      </pc:sldChg>
    </pc:docChg>
  </pc:docChgLst>
  <pc:docChgLst>
    <pc:chgData name="Ilídio Oliveira" userId="2e6e6f6d-fff9-46ef-9091-884c6980c73a" providerId="ADAL" clId="{5D3593E7-60EB-4DC8-AD16-9EB92186EFDB}"/>
    <pc:docChg chg="delSld modSld modSection">
      <pc:chgData name="Ilídio Oliveira" userId="2e6e6f6d-fff9-46ef-9091-884c6980c73a" providerId="ADAL" clId="{5D3593E7-60EB-4DC8-AD16-9EB92186EFDB}" dt="2023-03-07T15:07:11.042" v="8" actId="47"/>
      <pc:docMkLst>
        <pc:docMk/>
      </pc:docMkLst>
      <pc:sldChg chg="modSp mod">
        <pc:chgData name="Ilídio Oliveira" userId="2e6e6f6d-fff9-46ef-9091-884c6980c73a" providerId="ADAL" clId="{5D3593E7-60EB-4DC8-AD16-9EB92186EFDB}" dt="2023-03-07T13:11:56.844" v="7" actId="20577"/>
        <pc:sldMkLst>
          <pc:docMk/>
          <pc:sldMk cId="1763317527" sldId="268"/>
        </pc:sldMkLst>
      </pc:sldChg>
      <pc:sldChg chg="del">
        <pc:chgData name="Ilídio Oliveira" userId="2e6e6f6d-fff9-46ef-9091-884c6980c73a" providerId="ADAL" clId="{5D3593E7-60EB-4DC8-AD16-9EB92186EFDB}" dt="2023-03-07T15:07:11.042" v="8" actId="47"/>
        <pc:sldMkLst>
          <pc:docMk/>
          <pc:sldMk cId="2961031692" sldId="753"/>
        </pc:sldMkLst>
      </pc:sldChg>
    </pc:docChg>
  </pc:docChgLst>
  <pc:docChgLst>
    <pc:chgData name="Ilídio Oliveira" userId="2e6e6f6d-fff9-46ef-9091-884c6980c73a" providerId="ADAL" clId="{FBA8DEFD-EBC3-490D-8111-605AF93F32A3}"/>
    <pc:docChg chg="undo custSel addSld delSld modSld sldOrd modSection">
      <pc:chgData name="Ilídio Oliveira" userId="2e6e6f6d-fff9-46ef-9091-884c6980c73a" providerId="ADAL" clId="{FBA8DEFD-EBC3-490D-8111-605AF93F32A3}" dt="2025-10-15T13:19:05.160" v="1081" actId="20577"/>
      <pc:docMkLst>
        <pc:docMk/>
      </pc:docMkLst>
      <pc:sldChg chg="modSp mod">
        <pc:chgData name="Ilídio Oliveira" userId="2e6e6f6d-fff9-46ef-9091-884c6980c73a" providerId="ADAL" clId="{FBA8DEFD-EBC3-490D-8111-605AF93F32A3}" dt="2025-10-15T13:09:28.404" v="988" actId="20577"/>
        <pc:sldMkLst>
          <pc:docMk/>
          <pc:sldMk cId="1763317527" sldId="268"/>
        </pc:sldMkLst>
        <pc:spChg chg="mod">
          <ac:chgData name="Ilídio Oliveira" userId="2e6e6f6d-fff9-46ef-9091-884c6980c73a" providerId="ADAL" clId="{FBA8DEFD-EBC3-490D-8111-605AF93F32A3}" dt="2025-10-15T13:09:28.404" v="988" actId="20577"/>
          <ac:spMkLst>
            <pc:docMk/>
            <pc:sldMk cId="1763317527" sldId="268"/>
            <ac:spMk id="3" creationId="{00000000-0000-0000-0000-000000000000}"/>
          </ac:spMkLst>
        </pc:spChg>
        <pc:spChg chg="mod">
          <ac:chgData name="Ilídio Oliveira" userId="2e6e6f6d-fff9-46ef-9091-884c6980c73a" providerId="ADAL" clId="{FBA8DEFD-EBC3-490D-8111-605AF93F32A3}" dt="2025-10-15T11:14:41.704" v="892" actId="20577"/>
          <ac:spMkLst>
            <pc:docMk/>
            <pc:sldMk cId="1763317527" sldId="268"/>
            <ac:spMk id="6" creationId="{B2BBFBB9-186C-4891-81FC-171C2DB44C3B}"/>
          </ac:spMkLst>
        </pc:spChg>
      </pc:sldChg>
      <pc:sldChg chg="addSp modSp mod">
        <pc:chgData name="Ilídio Oliveira" userId="2e6e6f6d-fff9-46ef-9091-884c6980c73a" providerId="ADAL" clId="{FBA8DEFD-EBC3-490D-8111-605AF93F32A3}" dt="2025-10-14T16:29:46.314" v="11" actId="14100"/>
        <pc:sldMkLst>
          <pc:docMk/>
          <pc:sldMk cId="1330238251" sldId="745"/>
        </pc:sldMkLst>
        <pc:spChg chg="mod">
          <ac:chgData name="Ilídio Oliveira" userId="2e6e6f6d-fff9-46ef-9091-884c6980c73a" providerId="ADAL" clId="{FBA8DEFD-EBC3-490D-8111-605AF93F32A3}" dt="2025-10-14T16:28:39.432" v="8" actId="20577"/>
          <ac:spMkLst>
            <pc:docMk/>
            <pc:sldMk cId="1330238251" sldId="745"/>
            <ac:spMk id="3" creationId="{729F4466-A7E4-4EC7-B4F2-0A31071ECF0D}"/>
          </ac:spMkLst>
        </pc:spChg>
        <pc:picChg chg="add mod">
          <ac:chgData name="Ilídio Oliveira" userId="2e6e6f6d-fff9-46ef-9091-884c6980c73a" providerId="ADAL" clId="{FBA8DEFD-EBC3-490D-8111-605AF93F32A3}" dt="2025-10-14T16:29:46.314" v="11" actId="14100"/>
          <ac:picMkLst>
            <pc:docMk/>
            <pc:sldMk cId="1330238251" sldId="745"/>
            <ac:picMk id="8" creationId="{A88F7ADE-1A09-B97A-00E1-5799946288D4}"/>
          </ac:picMkLst>
        </pc:picChg>
        <pc:picChg chg="mod">
          <ac:chgData name="Ilídio Oliveira" userId="2e6e6f6d-fff9-46ef-9091-884c6980c73a" providerId="ADAL" clId="{FBA8DEFD-EBC3-490D-8111-605AF93F32A3}" dt="2025-10-14T16:28:25.728" v="0" actId="14100"/>
          <ac:picMkLst>
            <pc:docMk/>
            <pc:sldMk cId="1330238251" sldId="745"/>
            <ac:picMk id="10" creationId="{8751A669-D627-4839-BABF-68B846D2DECC}"/>
          </ac:picMkLst>
        </pc:picChg>
      </pc:sldChg>
      <pc:sldChg chg="ord">
        <pc:chgData name="Ilídio Oliveira" userId="2e6e6f6d-fff9-46ef-9091-884c6980c73a" providerId="ADAL" clId="{FBA8DEFD-EBC3-490D-8111-605AF93F32A3}" dt="2025-10-14T16:36:52.700" v="201"/>
        <pc:sldMkLst>
          <pc:docMk/>
          <pc:sldMk cId="1079548753" sldId="746"/>
        </pc:sldMkLst>
      </pc:sldChg>
      <pc:sldChg chg="del mod modShow">
        <pc:chgData name="Ilídio Oliveira" userId="2e6e6f6d-fff9-46ef-9091-884c6980c73a" providerId="ADAL" clId="{FBA8DEFD-EBC3-490D-8111-605AF93F32A3}" dt="2025-10-15T13:12:30.695" v="1034" actId="47"/>
        <pc:sldMkLst>
          <pc:docMk/>
          <pc:sldMk cId="3625950745" sldId="749"/>
        </pc:sldMkLst>
      </pc:sldChg>
      <pc:sldChg chg="del">
        <pc:chgData name="Ilídio Oliveira" userId="2e6e6f6d-fff9-46ef-9091-884c6980c73a" providerId="ADAL" clId="{FBA8DEFD-EBC3-490D-8111-605AF93F32A3}" dt="2025-10-14T16:37:08.978" v="202" actId="47"/>
        <pc:sldMkLst>
          <pc:docMk/>
          <pc:sldMk cId="761802415" sldId="752"/>
        </pc:sldMkLst>
      </pc:sldChg>
      <pc:sldChg chg="addSp delSp modSp mod">
        <pc:chgData name="Ilídio Oliveira" userId="2e6e6f6d-fff9-46ef-9091-884c6980c73a" providerId="ADAL" clId="{FBA8DEFD-EBC3-490D-8111-605AF93F32A3}" dt="2025-10-14T16:42:16.467" v="214" actId="1038"/>
        <pc:sldMkLst>
          <pc:docMk/>
          <pc:sldMk cId="658214572" sldId="754"/>
        </pc:sldMkLst>
        <pc:picChg chg="add mod">
          <ac:chgData name="Ilídio Oliveira" userId="2e6e6f6d-fff9-46ef-9091-884c6980c73a" providerId="ADAL" clId="{FBA8DEFD-EBC3-490D-8111-605AF93F32A3}" dt="2025-10-14T16:42:16.467" v="214" actId="1038"/>
          <ac:picMkLst>
            <pc:docMk/>
            <pc:sldMk cId="658214572" sldId="754"/>
            <ac:picMk id="9" creationId="{5F6CFEE8-47BC-1BB3-FD8C-87E8C9C7BC98}"/>
          </ac:picMkLst>
        </pc:picChg>
        <pc:picChg chg="del">
          <ac:chgData name="Ilídio Oliveira" userId="2e6e6f6d-fff9-46ef-9091-884c6980c73a" providerId="ADAL" clId="{FBA8DEFD-EBC3-490D-8111-605AF93F32A3}" dt="2025-10-14T16:40:34.194" v="210" actId="478"/>
          <ac:picMkLst>
            <pc:docMk/>
            <pc:sldMk cId="658214572" sldId="754"/>
            <ac:picMk id="6146" creationId="{00000000-0000-0000-0000-000000000000}"/>
          </ac:picMkLst>
        </pc:picChg>
      </pc:sldChg>
      <pc:sldChg chg="addSp delSp modSp mod ord">
        <pc:chgData name="Ilídio Oliveira" userId="2e6e6f6d-fff9-46ef-9091-884c6980c73a" providerId="ADAL" clId="{FBA8DEFD-EBC3-490D-8111-605AF93F32A3}" dt="2025-10-15T13:19:05.160" v="1081" actId="20577"/>
        <pc:sldMkLst>
          <pc:docMk/>
          <pc:sldMk cId="2793001912" sldId="758"/>
        </pc:sldMkLst>
        <pc:spChg chg="del">
          <ac:chgData name="Ilídio Oliveira" userId="2e6e6f6d-fff9-46ef-9091-884c6980c73a" providerId="ADAL" clId="{FBA8DEFD-EBC3-490D-8111-605AF93F32A3}" dt="2025-10-15T13:13:37.826" v="1044" actId="478"/>
          <ac:spMkLst>
            <pc:docMk/>
            <pc:sldMk cId="2793001912" sldId="758"/>
            <ac:spMk id="13" creationId="{4C19E117-6EB6-4EFC-9902-2D3CE33CA710}"/>
          </ac:spMkLst>
        </pc:spChg>
        <pc:spChg chg="del">
          <ac:chgData name="Ilídio Oliveira" userId="2e6e6f6d-fff9-46ef-9091-884c6980c73a" providerId="ADAL" clId="{FBA8DEFD-EBC3-490D-8111-605AF93F32A3}" dt="2025-10-15T13:13:40.611" v="1046" actId="478"/>
          <ac:spMkLst>
            <pc:docMk/>
            <pc:sldMk cId="2793001912" sldId="758"/>
            <ac:spMk id="15" creationId="{6B015014-D6D7-4ABB-B47D-51800142FD0B}"/>
          </ac:spMkLst>
        </pc:spChg>
        <pc:spChg chg="mod">
          <ac:chgData name="Ilídio Oliveira" userId="2e6e6f6d-fff9-46ef-9091-884c6980c73a" providerId="ADAL" clId="{FBA8DEFD-EBC3-490D-8111-605AF93F32A3}" dt="2025-10-15T13:19:05.160" v="1081" actId="20577"/>
          <ac:spMkLst>
            <pc:docMk/>
            <pc:sldMk cId="2793001912" sldId="758"/>
            <ac:spMk id="16" creationId="{C8266CC0-F1BD-4B81-92AA-90A89867628B}"/>
          </ac:spMkLst>
        </pc:spChg>
        <pc:grpChg chg="mod">
          <ac:chgData name="Ilídio Oliveira" userId="2e6e6f6d-fff9-46ef-9091-884c6980c73a" providerId="ADAL" clId="{FBA8DEFD-EBC3-490D-8111-605AF93F32A3}" dt="2025-10-15T13:18:13.016" v="1064"/>
          <ac:grpSpMkLst>
            <pc:docMk/>
            <pc:sldMk cId="2793001912" sldId="758"/>
            <ac:grpSpMk id="18" creationId="{9C8C767E-3316-E744-3E43-4D3AF0D25B9E}"/>
          </ac:grpSpMkLst>
        </pc:grpChg>
        <pc:grpChg chg="del mod">
          <ac:chgData name="Ilídio Oliveira" userId="2e6e6f6d-fff9-46ef-9091-884c6980c73a" providerId="ADAL" clId="{FBA8DEFD-EBC3-490D-8111-605AF93F32A3}" dt="2025-10-15T13:18:24.201" v="1073"/>
          <ac:grpSpMkLst>
            <pc:docMk/>
            <pc:sldMk cId="2793001912" sldId="758"/>
            <ac:grpSpMk id="25" creationId="{F62CA6ED-D2E2-8A56-A4B0-7145EF127B92}"/>
          </ac:grpSpMkLst>
        </pc:grpChg>
        <pc:grpChg chg="mod">
          <ac:chgData name="Ilídio Oliveira" userId="2e6e6f6d-fff9-46ef-9091-884c6980c73a" providerId="ADAL" clId="{FBA8DEFD-EBC3-490D-8111-605AF93F32A3}" dt="2025-10-15T13:18:24.201" v="1073"/>
          <ac:grpSpMkLst>
            <pc:docMk/>
            <pc:sldMk cId="2793001912" sldId="758"/>
            <ac:grpSpMk id="27" creationId="{DFF8D79B-8DE8-353B-B7D9-AA7728E312AA}"/>
          </ac:grpSpMkLst>
        </pc:grpChg>
        <pc:grpChg chg="mod">
          <ac:chgData name="Ilídio Oliveira" userId="2e6e6f6d-fff9-46ef-9091-884c6980c73a" providerId="ADAL" clId="{FBA8DEFD-EBC3-490D-8111-605AF93F32A3}" dt="2025-10-15T13:18:46.218" v="1077"/>
          <ac:grpSpMkLst>
            <pc:docMk/>
            <pc:sldMk cId="2793001912" sldId="758"/>
            <ac:grpSpMk id="31" creationId="{1589BAF2-242E-C519-485E-28EEC0D1A4FA}"/>
          </ac:grpSpMkLst>
        </pc:grpChg>
        <pc:picChg chg="add mod">
          <ac:chgData name="Ilídio Oliveira" userId="2e6e6f6d-fff9-46ef-9091-884c6980c73a" providerId="ADAL" clId="{FBA8DEFD-EBC3-490D-8111-605AF93F32A3}" dt="2025-10-15T13:17:48.335" v="1061" actId="1076"/>
          <ac:picMkLst>
            <pc:docMk/>
            <pc:sldMk cId="2793001912" sldId="758"/>
            <ac:picMk id="4" creationId="{7BE5126A-DA82-3185-DDAD-D5479F860FD8}"/>
          </ac:picMkLst>
        </pc:picChg>
        <pc:picChg chg="del">
          <ac:chgData name="Ilídio Oliveira" userId="2e6e6f6d-fff9-46ef-9091-884c6980c73a" providerId="ADAL" clId="{FBA8DEFD-EBC3-490D-8111-605AF93F32A3}" dt="2025-10-15T13:13:39.346" v="1045" actId="478"/>
          <ac:picMkLst>
            <pc:docMk/>
            <pc:sldMk cId="2793001912" sldId="758"/>
            <ac:picMk id="7" creationId="{ADC1AE55-39A6-4CD7-ABC7-A8710CE8BFBA}"/>
          </ac:picMkLst>
        </pc:picChg>
        <pc:picChg chg="add del mod">
          <ac:chgData name="Ilídio Oliveira" userId="2e6e6f6d-fff9-46ef-9091-884c6980c73a" providerId="ADAL" clId="{FBA8DEFD-EBC3-490D-8111-605AF93F32A3}" dt="2025-10-15T13:17:16.839" v="1055" actId="478"/>
          <ac:picMkLst>
            <pc:docMk/>
            <pc:sldMk cId="2793001912" sldId="758"/>
            <ac:picMk id="9" creationId="{215A4649-4269-5701-939F-1A4C1562CADF}"/>
          </ac:picMkLst>
        </pc:picChg>
        <pc:picChg chg="del">
          <ac:chgData name="Ilídio Oliveira" userId="2e6e6f6d-fff9-46ef-9091-884c6980c73a" providerId="ADAL" clId="{FBA8DEFD-EBC3-490D-8111-605AF93F32A3}" dt="2025-10-15T13:13:41.032" v="1047" actId="478"/>
          <ac:picMkLst>
            <pc:docMk/>
            <pc:sldMk cId="2793001912" sldId="758"/>
            <ac:picMk id="11" creationId="{A849F336-B36A-4760-AA39-BBE69101FC68}"/>
          </ac:picMkLst>
        </pc:picChg>
        <pc:picChg chg="add mod">
          <ac:chgData name="Ilídio Oliveira" userId="2e6e6f6d-fff9-46ef-9091-884c6980c73a" providerId="ADAL" clId="{FBA8DEFD-EBC3-490D-8111-605AF93F32A3}" dt="2025-10-15T13:17:40.790" v="1059" actId="1076"/>
          <ac:picMkLst>
            <pc:docMk/>
            <pc:sldMk cId="2793001912" sldId="758"/>
            <ac:picMk id="12" creationId="{802A6B5B-7A45-2C65-14A0-1D86E7D3CB4B}"/>
          </ac:picMkLst>
        </pc:picChg>
        <pc:inkChg chg="add mod">
          <ac:chgData name="Ilídio Oliveira" userId="2e6e6f6d-fff9-46ef-9091-884c6980c73a" providerId="ADAL" clId="{FBA8DEFD-EBC3-490D-8111-605AF93F32A3}" dt="2025-10-15T13:18:13.016" v="1064"/>
          <ac:inkMkLst>
            <pc:docMk/>
            <pc:sldMk cId="2793001912" sldId="758"/>
            <ac:inkMk id="14" creationId="{139B293E-51A7-DD93-AFA2-05EA2C1398A8}"/>
          </ac:inkMkLst>
        </pc:inkChg>
        <pc:inkChg chg="add mod">
          <ac:chgData name="Ilídio Oliveira" userId="2e6e6f6d-fff9-46ef-9091-884c6980c73a" providerId="ADAL" clId="{FBA8DEFD-EBC3-490D-8111-605AF93F32A3}" dt="2025-10-15T13:18:13.016" v="1064"/>
          <ac:inkMkLst>
            <pc:docMk/>
            <pc:sldMk cId="2793001912" sldId="758"/>
            <ac:inkMk id="17" creationId="{0A18AA32-8072-2F79-E8F6-86F912DAE7F6}"/>
          </ac:inkMkLst>
        </pc:inkChg>
        <pc:inkChg chg="add">
          <ac:chgData name="Ilídio Oliveira" userId="2e6e6f6d-fff9-46ef-9091-884c6980c73a" providerId="ADAL" clId="{FBA8DEFD-EBC3-490D-8111-605AF93F32A3}" dt="2025-10-15T13:18:13.749" v="1065" actId="9405"/>
          <ac:inkMkLst>
            <pc:docMk/>
            <pc:sldMk cId="2793001912" sldId="758"/>
            <ac:inkMk id="19" creationId="{48DE1329-374C-F5BA-FA7F-89359A132493}"/>
          </ac:inkMkLst>
        </pc:inkChg>
        <pc:inkChg chg="add">
          <ac:chgData name="Ilídio Oliveira" userId="2e6e6f6d-fff9-46ef-9091-884c6980c73a" providerId="ADAL" clId="{FBA8DEFD-EBC3-490D-8111-605AF93F32A3}" dt="2025-10-15T13:18:14.945" v="1066" actId="9405"/>
          <ac:inkMkLst>
            <pc:docMk/>
            <pc:sldMk cId="2793001912" sldId="758"/>
            <ac:inkMk id="20" creationId="{63D4D644-2B6E-74AC-1B50-3EC124AEF64B}"/>
          </ac:inkMkLst>
        </pc:inkChg>
        <pc:inkChg chg="add mod">
          <ac:chgData name="Ilídio Oliveira" userId="2e6e6f6d-fff9-46ef-9091-884c6980c73a" providerId="ADAL" clId="{FBA8DEFD-EBC3-490D-8111-605AF93F32A3}" dt="2025-10-15T13:18:24.201" v="1073"/>
          <ac:inkMkLst>
            <pc:docMk/>
            <pc:sldMk cId="2793001912" sldId="758"/>
            <ac:inkMk id="21" creationId="{78E39EB2-ACE8-7A17-7BFB-9EF0B4129C32}"/>
          </ac:inkMkLst>
        </pc:inkChg>
        <pc:inkChg chg="add mod">
          <ac:chgData name="Ilídio Oliveira" userId="2e6e6f6d-fff9-46ef-9091-884c6980c73a" providerId="ADAL" clId="{FBA8DEFD-EBC3-490D-8111-605AF93F32A3}" dt="2025-10-15T13:18:24.201" v="1073"/>
          <ac:inkMkLst>
            <pc:docMk/>
            <pc:sldMk cId="2793001912" sldId="758"/>
            <ac:inkMk id="22" creationId="{63F8710F-BE69-5670-5614-9B284A8EA378}"/>
          </ac:inkMkLst>
        </pc:inkChg>
        <pc:inkChg chg="add mod">
          <ac:chgData name="Ilídio Oliveira" userId="2e6e6f6d-fff9-46ef-9091-884c6980c73a" providerId="ADAL" clId="{FBA8DEFD-EBC3-490D-8111-605AF93F32A3}" dt="2025-10-15T13:18:24.201" v="1073"/>
          <ac:inkMkLst>
            <pc:docMk/>
            <pc:sldMk cId="2793001912" sldId="758"/>
            <ac:inkMk id="23" creationId="{B2C70B5E-3F23-3862-26A2-DF0997EEE90B}"/>
          </ac:inkMkLst>
        </pc:inkChg>
        <pc:inkChg chg="add mod">
          <ac:chgData name="Ilídio Oliveira" userId="2e6e6f6d-fff9-46ef-9091-884c6980c73a" providerId="ADAL" clId="{FBA8DEFD-EBC3-490D-8111-605AF93F32A3}" dt="2025-10-15T13:18:24.201" v="1073"/>
          <ac:inkMkLst>
            <pc:docMk/>
            <pc:sldMk cId="2793001912" sldId="758"/>
            <ac:inkMk id="24" creationId="{0278F533-3A6D-5DBB-10BD-A8AE453F35B1}"/>
          </ac:inkMkLst>
        </pc:inkChg>
        <pc:inkChg chg="add mod">
          <ac:chgData name="Ilídio Oliveira" userId="2e6e6f6d-fff9-46ef-9091-884c6980c73a" providerId="ADAL" clId="{FBA8DEFD-EBC3-490D-8111-605AF93F32A3}" dt="2025-10-15T13:18:24.201" v="1073"/>
          <ac:inkMkLst>
            <pc:docMk/>
            <pc:sldMk cId="2793001912" sldId="758"/>
            <ac:inkMk id="26" creationId="{055A57A4-9CD5-6A65-1FE2-B37F46A93C18}"/>
          </ac:inkMkLst>
        </pc:inkChg>
        <pc:inkChg chg="add">
          <ac:chgData name="Ilídio Oliveira" userId="2e6e6f6d-fff9-46ef-9091-884c6980c73a" providerId="ADAL" clId="{FBA8DEFD-EBC3-490D-8111-605AF93F32A3}" dt="2025-10-15T13:18:37.497" v="1074" actId="9405"/>
          <ac:inkMkLst>
            <pc:docMk/>
            <pc:sldMk cId="2793001912" sldId="758"/>
            <ac:inkMk id="28" creationId="{66F8BA25-388E-501F-0C84-03963A3CB251}"/>
          </ac:inkMkLst>
        </pc:inkChg>
        <pc:inkChg chg="add mod">
          <ac:chgData name="Ilídio Oliveira" userId="2e6e6f6d-fff9-46ef-9091-884c6980c73a" providerId="ADAL" clId="{FBA8DEFD-EBC3-490D-8111-605AF93F32A3}" dt="2025-10-15T13:18:46.218" v="1077"/>
          <ac:inkMkLst>
            <pc:docMk/>
            <pc:sldMk cId="2793001912" sldId="758"/>
            <ac:inkMk id="29" creationId="{99AF831D-5900-CBAF-1298-BDAA395F685B}"/>
          </ac:inkMkLst>
        </pc:inkChg>
        <pc:inkChg chg="add mod">
          <ac:chgData name="Ilídio Oliveira" userId="2e6e6f6d-fff9-46ef-9091-884c6980c73a" providerId="ADAL" clId="{FBA8DEFD-EBC3-490D-8111-605AF93F32A3}" dt="2025-10-15T13:18:46.218" v="1077"/>
          <ac:inkMkLst>
            <pc:docMk/>
            <pc:sldMk cId="2793001912" sldId="758"/>
            <ac:inkMk id="30" creationId="{C18A794F-FEFD-2536-C310-188993FECB64}"/>
          </ac:inkMkLst>
        </pc:inkChg>
      </pc:sldChg>
      <pc:sldChg chg="addSp delSp modSp mod">
        <pc:chgData name="Ilídio Oliveira" userId="2e6e6f6d-fff9-46ef-9091-884c6980c73a" providerId="ADAL" clId="{FBA8DEFD-EBC3-490D-8111-605AF93F32A3}" dt="2025-10-15T13:10:49.114" v="1016"/>
        <pc:sldMkLst>
          <pc:docMk/>
          <pc:sldMk cId="1290310635" sldId="759"/>
        </pc:sldMkLst>
        <pc:spChg chg="mod">
          <ac:chgData name="Ilídio Oliveira" userId="2e6e6f6d-fff9-46ef-9091-884c6980c73a" providerId="ADAL" clId="{FBA8DEFD-EBC3-490D-8111-605AF93F32A3}" dt="2025-10-15T11:15:31.337" v="905" actId="20577"/>
          <ac:spMkLst>
            <pc:docMk/>
            <pc:sldMk cId="1290310635" sldId="759"/>
            <ac:spMk id="2" creationId="{927C5B41-5111-4524-B3E2-E38A4E388803}"/>
          </ac:spMkLst>
        </pc:spChg>
        <pc:spChg chg="add del">
          <ac:chgData name="Ilídio Oliveira" userId="2e6e6f6d-fff9-46ef-9091-884c6980c73a" providerId="ADAL" clId="{FBA8DEFD-EBC3-490D-8111-605AF93F32A3}" dt="2025-10-15T11:11:09.909" v="839" actId="22"/>
          <ac:spMkLst>
            <pc:docMk/>
            <pc:sldMk cId="1290310635" sldId="759"/>
            <ac:spMk id="6" creationId="{D072177B-E714-D3D1-FDFC-0284E6FF961A}"/>
          </ac:spMkLst>
        </pc:spChg>
        <pc:grpChg chg="add del mod">
          <ac:chgData name="Ilídio Oliveira" userId="2e6e6f6d-fff9-46ef-9091-884c6980c73a" providerId="ADAL" clId="{FBA8DEFD-EBC3-490D-8111-605AF93F32A3}" dt="2025-10-15T13:10:32.036" v="1006"/>
          <ac:grpSpMkLst>
            <pc:docMk/>
            <pc:sldMk cId="1290310635" sldId="759"/>
            <ac:grpSpMk id="9" creationId="{065824B3-B39B-CF22-B98F-7C1C69FCB965}"/>
          </ac:grpSpMkLst>
        </pc:grpChg>
        <pc:grpChg chg="del mod">
          <ac:chgData name="Ilídio Oliveira" userId="2e6e6f6d-fff9-46ef-9091-884c6980c73a" providerId="ADAL" clId="{FBA8DEFD-EBC3-490D-8111-605AF93F32A3}" dt="2025-10-15T11:13:22.761" v="869"/>
          <ac:grpSpMkLst>
            <pc:docMk/>
            <pc:sldMk cId="1290310635" sldId="759"/>
            <ac:grpSpMk id="13" creationId="{5D8152B8-25C2-CA0B-7234-5CA07B4EC235}"/>
          </ac:grpSpMkLst>
        </pc:grpChg>
        <pc:grpChg chg="del mod">
          <ac:chgData name="Ilídio Oliveira" userId="2e6e6f6d-fff9-46ef-9091-884c6980c73a" providerId="ADAL" clId="{FBA8DEFD-EBC3-490D-8111-605AF93F32A3}" dt="2025-10-15T13:09:58.850" v="990" actId="478"/>
          <ac:grpSpMkLst>
            <pc:docMk/>
            <pc:sldMk cId="1290310635" sldId="759"/>
            <ac:grpSpMk id="17" creationId="{8590E01C-5373-E20A-A23D-DFAF1C0D2CC2}"/>
          </ac:grpSpMkLst>
        </pc:grpChg>
        <pc:grpChg chg="mod">
          <ac:chgData name="Ilídio Oliveira" userId="2e6e6f6d-fff9-46ef-9091-884c6980c73a" providerId="ADAL" clId="{FBA8DEFD-EBC3-490D-8111-605AF93F32A3}" dt="2025-10-15T13:10:31.625" v="1004"/>
          <ac:grpSpMkLst>
            <pc:docMk/>
            <pc:sldMk cId="1290310635" sldId="759"/>
            <ac:grpSpMk id="18" creationId="{8479C614-C68C-5807-0F10-4C711A52876D}"/>
          </ac:grpSpMkLst>
        </pc:grpChg>
        <pc:grpChg chg="del mod">
          <ac:chgData name="Ilídio Oliveira" userId="2e6e6f6d-fff9-46ef-9091-884c6980c73a" providerId="ADAL" clId="{FBA8DEFD-EBC3-490D-8111-605AF93F32A3}" dt="2025-10-15T13:10:41.619" v="1014"/>
          <ac:grpSpMkLst>
            <pc:docMk/>
            <pc:sldMk cId="1290310635" sldId="759"/>
            <ac:grpSpMk id="21" creationId="{364D6D96-4A7B-275F-DA10-A5830C145064}"/>
          </ac:grpSpMkLst>
        </pc:grpChg>
        <pc:grpChg chg="mod">
          <ac:chgData name="Ilídio Oliveira" userId="2e6e6f6d-fff9-46ef-9091-884c6980c73a" providerId="ADAL" clId="{FBA8DEFD-EBC3-490D-8111-605AF93F32A3}" dt="2025-10-15T13:10:41.619" v="1014"/>
          <ac:grpSpMkLst>
            <pc:docMk/>
            <pc:sldMk cId="1290310635" sldId="759"/>
            <ac:grpSpMk id="24" creationId="{AEEF9702-6615-8FA2-217D-94A89058EAE4}"/>
          </ac:grpSpMkLst>
        </pc:grpChg>
        <pc:grpChg chg="del">
          <ac:chgData name="Ilídio Oliveira" userId="2e6e6f6d-fff9-46ef-9091-884c6980c73a" providerId="ADAL" clId="{FBA8DEFD-EBC3-490D-8111-605AF93F32A3}" dt="2025-10-15T11:10:55.435" v="833" actId="478"/>
          <ac:grpSpMkLst>
            <pc:docMk/>
            <pc:sldMk cId="1290310635" sldId="759"/>
            <ac:grpSpMk id="56" creationId="{6640B432-4A9A-4F11-ABA5-0CE65E407338}"/>
          </ac:grpSpMkLst>
        </pc:grpChg>
        <pc:grpChg chg="del">
          <ac:chgData name="Ilídio Oliveira" userId="2e6e6f6d-fff9-46ef-9091-884c6980c73a" providerId="ADAL" clId="{FBA8DEFD-EBC3-490D-8111-605AF93F32A3}" dt="2025-10-15T11:10:59.710" v="835" actId="478"/>
          <ac:grpSpMkLst>
            <pc:docMk/>
            <pc:sldMk cId="1290310635" sldId="759"/>
            <ac:grpSpMk id="65" creationId="{4BCC0DD9-D845-4424-ACF1-9C5C9A281D3A}"/>
          </ac:grpSpMkLst>
        </pc:grpChg>
        <pc:grpChg chg="del">
          <ac:chgData name="Ilídio Oliveira" userId="2e6e6f6d-fff9-46ef-9091-884c6980c73a" providerId="ADAL" clId="{FBA8DEFD-EBC3-490D-8111-605AF93F32A3}" dt="2025-10-15T11:10:56.796" v="834" actId="478"/>
          <ac:grpSpMkLst>
            <pc:docMk/>
            <pc:sldMk cId="1290310635" sldId="759"/>
            <ac:grpSpMk id="80" creationId="{D3EC46CF-0EDB-4962-874E-CDD2D4E67A83}"/>
          </ac:grpSpMkLst>
        </pc:grpChg>
        <pc:picChg chg="add mod">
          <ac:chgData name="Ilídio Oliveira" userId="2e6e6f6d-fff9-46ef-9091-884c6980c73a" providerId="ADAL" clId="{FBA8DEFD-EBC3-490D-8111-605AF93F32A3}" dt="2025-10-15T13:10:06.465" v="994" actId="1076"/>
          <ac:picMkLst>
            <pc:docMk/>
            <pc:sldMk cId="1290310635" sldId="759"/>
            <ac:picMk id="8" creationId="{C04C5BDC-EA15-EBBC-229E-D956E95C95B9}"/>
          </ac:picMkLst>
        </pc:picChg>
        <pc:picChg chg="mod">
          <ac:chgData name="Ilídio Oliveira" userId="2e6e6f6d-fff9-46ef-9091-884c6980c73a" providerId="ADAL" clId="{FBA8DEFD-EBC3-490D-8111-605AF93F32A3}" dt="2025-10-15T13:10:10.842" v="996" actId="1076"/>
          <ac:picMkLst>
            <pc:docMk/>
            <pc:sldMk cId="1290310635" sldId="759"/>
            <ac:picMk id="10" creationId="{1B6510B6-AEA9-4DFE-AA5D-EDCEC3D6436F}"/>
          </ac:picMkLst>
        </pc:picChg>
        <pc:picChg chg="mod ord">
          <ac:chgData name="Ilídio Oliveira" userId="2e6e6f6d-fff9-46ef-9091-884c6980c73a" providerId="ADAL" clId="{FBA8DEFD-EBC3-490D-8111-605AF93F32A3}" dt="2025-10-15T13:10:07.774" v="995" actId="1076"/>
          <ac:picMkLst>
            <pc:docMk/>
            <pc:sldMk cId="1290310635" sldId="759"/>
            <ac:picMk id="14" creationId="{E9670D6E-5889-451E-9802-D56C7F44E31E}"/>
          </ac:picMkLst>
        </pc:picChg>
        <pc:picChg chg="mod">
          <ac:chgData name="Ilídio Oliveira" userId="2e6e6f6d-fff9-46ef-9091-884c6980c73a" providerId="ADAL" clId="{FBA8DEFD-EBC3-490D-8111-605AF93F32A3}" dt="2025-10-15T13:09:53.138" v="989" actId="1076"/>
          <ac:picMkLst>
            <pc:docMk/>
            <pc:sldMk cId="1290310635" sldId="759"/>
            <ac:picMk id="16" creationId="{1898EE47-BAE5-4BDE-A530-26D9822E4292}"/>
          </ac:picMkLst>
        </pc:picChg>
        <pc:inkChg chg="add del">
          <ac:chgData name="Ilídio Oliveira" userId="2e6e6f6d-fff9-46ef-9091-884c6980c73a" providerId="ADAL" clId="{FBA8DEFD-EBC3-490D-8111-605AF93F32A3}" dt="2025-10-15T13:10:32.565" v="1008" actId="9405"/>
          <ac:inkMkLst>
            <pc:docMk/>
            <pc:sldMk cId="1290310635" sldId="759"/>
            <ac:inkMk id="3" creationId="{6745A9C6-79C6-8D00-50E8-D9D0DA8CD32E}"/>
          </ac:inkMkLst>
        </pc:inkChg>
        <pc:inkChg chg="add del mod">
          <ac:chgData name="Ilídio Oliveira" userId="2e6e6f6d-fff9-46ef-9091-884c6980c73a" providerId="ADAL" clId="{FBA8DEFD-EBC3-490D-8111-605AF93F32A3}" dt="2025-10-15T13:10:32.332" v="1007" actId="9405"/>
          <ac:inkMkLst>
            <pc:docMk/>
            <pc:sldMk cId="1290310635" sldId="759"/>
            <ac:inkMk id="6" creationId="{203392EE-861A-2EA7-031C-54279DF1004A}"/>
          </ac:inkMkLst>
        </pc:inkChg>
        <pc:inkChg chg="add del mod">
          <ac:chgData name="Ilídio Oliveira" userId="2e6e6f6d-fff9-46ef-9091-884c6980c73a" providerId="ADAL" clId="{FBA8DEFD-EBC3-490D-8111-605AF93F32A3}" dt="2025-10-15T13:10:32.036" v="1006"/>
          <ac:inkMkLst>
            <pc:docMk/>
            <pc:sldMk cId="1290310635" sldId="759"/>
            <ac:inkMk id="7" creationId="{899B0981-3058-13C9-746A-2F3F666CF6C6}"/>
          </ac:inkMkLst>
        </pc:inkChg>
        <pc:inkChg chg="add del">
          <ac:chgData name="Ilídio Oliveira" userId="2e6e6f6d-fff9-46ef-9091-884c6980c73a" providerId="ADAL" clId="{FBA8DEFD-EBC3-490D-8111-605AF93F32A3}" dt="2025-10-15T11:13:14.115" v="864" actId="9405"/>
          <ac:inkMkLst>
            <pc:docMk/>
            <pc:sldMk cId="1290310635" sldId="759"/>
            <ac:inkMk id="9" creationId="{A8DA75DA-0FB3-CADA-8BD7-1042452412B0}"/>
          </ac:inkMkLst>
        </pc:inkChg>
        <pc:inkChg chg="add mod">
          <ac:chgData name="Ilídio Oliveira" userId="2e6e6f6d-fff9-46ef-9091-884c6980c73a" providerId="ADAL" clId="{FBA8DEFD-EBC3-490D-8111-605AF93F32A3}" dt="2025-10-15T11:13:22.761" v="869"/>
          <ac:inkMkLst>
            <pc:docMk/>
            <pc:sldMk cId="1290310635" sldId="759"/>
            <ac:inkMk id="11" creationId="{6C9A0CBC-84FB-8045-D1B7-27CA3535BBA3}"/>
          </ac:inkMkLst>
        </pc:inkChg>
        <pc:inkChg chg="add mod">
          <ac:chgData name="Ilídio Oliveira" userId="2e6e6f6d-fff9-46ef-9091-884c6980c73a" providerId="ADAL" clId="{FBA8DEFD-EBC3-490D-8111-605AF93F32A3}" dt="2025-10-15T11:13:22.761" v="869"/>
          <ac:inkMkLst>
            <pc:docMk/>
            <pc:sldMk cId="1290310635" sldId="759"/>
            <ac:inkMk id="12" creationId="{1958BCFA-EC96-69FB-975D-C48F8683A957}"/>
          </ac:inkMkLst>
        </pc:inkChg>
        <pc:inkChg chg="add del mod">
          <ac:chgData name="Ilídio Oliveira" userId="2e6e6f6d-fff9-46ef-9091-884c6980c73a" providerId="ADAL" clId="{FBA8DEFD-EBC3-490D-8111-605AF93F32A3}" dt="2025-10-15T13:10:31.625" v="1004"/>
          <ac:inkMkLst>
            <pc:docMk/>
            <pc:sldMk cId="1290310635" sldId="759"/>
            <ac:inkMk id="13" creationId="{67919BEB-1440-B052-67ED-F599EC95A2BA}"/>
          </ac:inkMkLst>
        </pc:inkChg>
        <pc:inkChg chg="add mod">
          <ac:chgData name="Ilídio Oliveira" userId="2e6e6f6d-fff9-46ef-9091-884c6980c73a" providerId="ADAL" clId="{FBA8DEFD-EBC3-490D-8111-605AF93F32A3}" dt="2025-10-15T11:13:22.761" v="869"/>
          <ac:inkMkLst>
            <pc:docMk/>
            <pc:sldMk cId="1290310635" sldId="759"/>
            <ac:inkMk id="15" creationId="{882D036B-CE14-6CD1-40D2-5010AF67B445}"/>
          </ac:inkMkLst>
        </pc:inkChg>
        <pc:inkChg chg="del mod">
          <ac:chgData name="Ilídio Oliveira" userId="2e6e6f6d-fff9-46ef-9091-884c6980c73a" providerId="ADAL" clId="{FBA8DEFD-EBC3-490D-8111-605AF93F32A3}" dt="2025-10-15T11:12:53.851" v="862" actId="478"/>
          <ac:inkMkLst>
            <pc:docMk/>
            <pc:sldMk cId="1290310635" sldId="759"/>
            <ac:inkMk id="18" creationId="{990927EA-E965-4F29-B2DD-3DE0D068BCFD}"/>
          </ac:inkMkLst>
        </pc:inkChg>
        <pc:inkChg chg="add mod">
          <ac:chgData name="Ilídio Oliveira" userId="2e6e6f6d-fff9-46ef-9091-884c6980c73a" providerId="ADAL" clId="{FBA8DEFD-EBC3-490D-8111-605AF93F32A3}" dt="2025-10-15T13:10:41.619" v="1014"/>
          <ac:inkMkLst>
            <pc:docMk/>
            <pc:sldMk cId="1290310635" sldId="759"/>
            <ac:inkMk id="19" creationId="{9EF8EEA9-86DA-825A-1D1D-CA227D3C2363}"/>
          </ac:inkMkLst>
        </pc:inkChg>
        <pc:inkChg chg="add mod">
          <ac:chgData name="Ilídio Oliveira" userId="2e6e6f6d-fff9-46ef-9091-884c6980c73a" providerId="ADAL" clId="{FBA8DEFD-EBC3-490D-8111-605AF93F32A3}" dt="2025-10-15T13:10:41.619" v="1014"/>
          <ac:inkMkLst>
            <pc:docMk/>
            <pc:sldMk cId="1290310635" sldId="759"/>
            <ac:inkMk id="20" creationId="{9883C1AE-8543-2774-EB45-30CFC07E7E41}"/>
          </ac:inkMkLst>
        </pc:inkChg>
        <pc:inkChg chg="add mod">
          <ac:chgData name="Ilídio Oliveira" userId="2e6e6f6d-fff9-46ef-9091-884c6980c73a" providerId="ADAL" clId="{FBA8DEFD-EBC3-490D-8111-605AF93F32A3}" dt="2025-10-15T13:10:41.619" v="1014"/>
          <ac:inkMkLst>
            <pc:docMk/>
            <pc:sldMk cId="1290310635" sldId="759"/>
            <ac:inkMk id="22" creationId="{8E9BA9CA-61C5-6C58-1BB0-92F82E1BC1F1}"/>
          </ac:inkMkLst>
        </pc:inkChg>
        <pc:inkChg chg="add mod">
          <ac:chgData name="Ilídio Oliveira" userId="2e6e6f6d-fff9-46ef-9091-884c6980c73a" providerId="ADAL" clId="{FBA8DEFD-EBC3-490D-8111-605AF93F32A3}" dt="2025-10-15T13:10:41.619" v="1014"/>
          <ac:inkMkLst>
            <pc:docMk/>
            <pc:sldMk cId="1290310635" sldId="759"/>
            <ac:inkMk id="23" creationId="{CA0C86B7-7ED1-1CBD-C806-3C023F89831B}"/>
          </ac:inkMkLst>
        </pc:inkChg>
        <pc:inkChg chg="add del">
          <ac:chgData name="Ilídio Oliveira" userId="2e6e6f6d-fff9-46ef-9091-884c6980c73a" providerId="ADAL" clId="{FBA8DEFD-EBC3-490D-8111-605AF93F32A3}" dt="2025-10-15T13:10:49.114" v="1016"/>
          <ac:inkMkLst>
            <pc:docMk/>
            <pc:sldMk cId="1290310635" sldId="759"/>
            <ac:inkMk id="25" creationId="{DFC0400D-F2DA-4BAF-AD36-AF2398822A14}"/>
          </ac:inkMkLst>
        </pc:inkChg>
        <pc:inkChg chg="add">
          <ac:chgData name="Ilídio Oliveira" userId="2e6e6f6d-fff9-46ef-9091-884c6980c73a" providerId="ADAL" clId="{FBA8DEFD-EBC3-490D-8111-605AF93F32A3}" dt="2025-10-15T13:10:49.114" v="1016"/>
          <ac:inkMkLst>
            <pc:docMk/>
            <pc:sldMk cId="1290310635" sldId="759"/>
            <ac:inkMk id="26" creationId="{4689E2E0-5CC6-D370-0C77-155F82A9D653}"/>
          </ac:inkMkLst>
        </pc:inkChg>
        <pc:inkChg chg="del">
          <ac:chgData name="Ilídio Oliveira" userId="2e6e6f6d-fff9-46ef-9091-884c6980c73a" providerId="ADAL" clId="{FBA8DEFD-EBC3-490D-8111-605AF93F32A3}" dt="2025-10-15T11:11:01.499" v="836" actId="478"/>
          <ac:inkMkLst>
            <pc:docMk/>
            <pc:sldMk cId="1290310635" sldId="759"/>
            <ac:inkMk id="81" creationId="{25BAEE72-71DF-44CB-81A2-2C159C24B8A9}"/>
          </ac:inkMkLst>
        </pc:inkChg>
      </pc:sldChg>
      <pc:sldChg chg="addSp modSp mod">
        <pc:chgData name="Ilídio Oliveira" userId="2e6e6f6d-fff9-46ef-9091-884c6980c73a" providerId="ADAL" clId="{FBA8DEFD-EBC3-490D-8111-605AF93F32A3}" dt="2025-10-14T16:39:34.186" v="209" actId="1076"/>
        <pc:sldMkLst>
          <pc:docMk/>
          <pc:sldMk cId="2804730451" sldId="760"/>
        </pc:sldMkLst>
        <pc:spChg chg="add mod">
          <ac:chgData name="Ilídio Oliveira" userId="2e6e6f6d-fff9-46ef-9091-884c6980c73a" providerId="ADAL" clId="{FBA8DEFD-EBC3-490D-8111-605AF93F32A3}" dt="2025-10-14T16:39:34.186" v="209" actId="1076"/>
          <ac:spMkLst>
            <pc:docMk/>
            <pc:sldMk cId="2804730451" sldId="760"/>
            <ac:spMk id="10" creationId="{1C280A19-09CD-197E-A6C0-472BAAAD06C3}"/>
          </ac:spMkLst>
        </pc:spChg>
      </pc:sldChg>
      <pc:sldChg chg="mod modShow">
        <pc:chgData name="Ilídio Oliveira" userId="2e6e6f6d-fff9-46ef-9091-884c6980c73a" providerId="ADAL" clId="{FBA8DEFD-EBC3-490D-8111-605AF93F32A3}" dt="2025-10-14T16:42:44.327" v="215" actId="729"/>
        <pc:sldMkLst>
          <pc:docMk/>
          <pc:sldMk cId="4173110325" sldId="761"/>
        </pc:sldMkLst>
      </pc:sldChg>
      <pc:sldChg chg="addSp delSp modSp mod">
        <pc:chgData name="Ilídio Oliveira" userId="2e6e6f6d-fff9-46ef-9091-884c6980c73a" providerId="ADAL" clId="{FBA8DEFD-EBC3-490D-8111-605AF93F32A3}" dt="2025-10-14T16:48:49.748" v="301" actId="20577"/>
        <pc:sldMkLst>
          <pc:docMk/>
          <pc:sldMk cId="109985680" sldId="762"/>
        </pc:sldMkLst>
        <pc:spChg chg="mod">
          <ac:chgData name="Ilídio Oliveira" userId="2e6e6f6d-fff9-46ef-9091-884c6980c73a" providerId="ADAL" clId="{FBA8DEFD-EBC3-490D-8111-605AF93F32A3}" dt="2025-10-14T16:48:49.748" v="301" actId="20577"/>
          <ac:spMkLst>
            <pc:docMk/>
            <pc:sldMk cId="109985680" sldId="762"/>
            <ac:spMk id="3" creationId="{1834BD26-02E7-4719-B727-97DD8A87E493}"/>
          </ac:spMkLst>
        </pc:spChg>
        <pc:spChg chg="mod">
          <ac:chgData name="Ilídio Oliveira" userId="2e6e6f6d-fff9-46ef-9091-884c6980c73a" providerId="ADAL" clId="{FBA8DEFD-EBC3-490D-8111-605AF93F32A3}" dt="2025-10-14T16:48:44.861" v="299" actId="27636"/>
          <ac:spMkLst>
            <pc:docMk/>
            <pc:sldMk cId="109985680" sldId="762"/>
            <ac:spMk id="4" creationId="{B70B9B48-1C5D-48C3-854D-D6F3F805AD3B}"/>
          </ac:spMkLst>
        </pc:spChg>
        <pc:spChg chg="mod">
          <ac:chgData name="Ilídio Oliveira" userId="2e6e6f6d-fff9-46ef-9091-884c6980c73a" providerId="ADAL" clId="{FBA8DEFD-EBC3-490D-8111-605AF93F32A3}" dt="2025-10-14T16:47:23.751" v="232" actId="1076"/>
          <ac:spMkLst>
            <pc:docMk/>
            <pc:sldMk cId="109985680" sldId="762"/>
            <ac:spMk id="12" creationId="{A7BABD68-4748-4B09-AA64-E21095E3B1B2}"/>
          </ac:spMkLst>
        </pc:spChg>
        <pc:picChg chg="add mod">
          <ac:chgData name="Ilídio Oliveira" userId="2e6e6f6d-fff9-46ef-9091-884c6980c73a" providerId="ADAL" clId="{FBA8DEFD-EBC3-490D-8111-605AF93F32A3}" dt="2025-10-14T16:47:19.480" v="231" actId="14100"/>
          <ac:picMkLst>
            <pc:docMk/>
            <pc:sldMk cId="109985680" sldId="762"/>
            <ac:picMk id="8" creationId="{78582E58-B353-FB7F-965A-1D2D9ED80ABE}"/>
          </ac:picMkLst>
        </pc:picChg>
        <pc:picChg chg="del">
          <ac:chgData name="Ilídio Oliveira" userId="2e6e6f6d-fff9-46ef-9091-884c6980c73a" providerId="ADAL" clId="{FBA8DEFD-EBC3-490D-8111-605AF93F32A3}" dt="2025-10-14T16:46:21.400" v="216" actId="478"/>
          <ac:picMkLst>
            <pc:docMk/>
            <pc:sldMk cId="109985680" sldId="762"/>
            <ac:picMk id="10" creationId="{22902F2C-198D-4871-97BB-42B653BD27BE}"/>
          </ac:picMkLst>
        </pc:picChg>
      </pc:sldChg>
      <pc:sldChg chg="addSp delSp modSp mod">
        <pc:chgData name="Ilídio Oliveira" userId="2e6e6f6d-fff9-46ef-9091-884c6980c73a" providerId="ADAL" clId="{FBA8DEFD-EBC3-490D-8111-605AF93F32A3}" dt="2025-10-15T13:13:24.676" v="1043"/>
        <pc:sldMkLst>
          <pc:docMk/>
          <pc:sldMk cId="3787601629" sldId="763"/>
        </pc:sldMkLst>
        <pc:spChg chg="del">
          <ac:chgData name="Ilídio Oliveira" userId="2e6e6f6d-fff9-46ef-9091-884c6980c73a" providerId="ADAL" clId="{FBA8DEFD-EBC3-490D-8111-605AF93F32A3}" dt="2025-10-14T16:49:18.058" v="302" actId="478"/>
          <ac:spMkLst>
            <pc:docMk/>
            <pc:sldMk cId="3787601629" sldId="763"/>
            <ac:spMk id="88" creationId="{CF936E51-FFF6-4322-8DF4-AD7E465C6F7E}"/>
          </ac:spMkLst>
        </pc:spChg>
        <pc:grpChg chg="mod">
          <ac:chgData name="Ilídio Oliveira" userId="2e6e6f6d-fff9-46ef-9091-884c6980c73a" providerId="ADAL" clId="{FBA8DEFD-EBC3-490D-8111-605AF93F32A3}" dt="2025-10-15T13:13:20.301" v="1040"/>
          <ac:grpSpMkLst>
            <pc:docMk/>
            <pc:sldMk cId="3787601629" sldId="763"/>
            <ac:grpSpMk id="13" creationId="{12178079-7F00-5EF7-A7FD-7CD171019230}"/>
          </ac:grpSpMkLst>
        </pc:grpChg>
        <pc:grpChg chg="del">
          <ac:chgData name="Ilídio Oliveira" userId="2e6e6f6d-fff9-46ef-9091-884c6980c73a" providerId="ADAL" clId="{FBA8DEFD-EBC3-490D-8111-605AF93F32A3}" dt="2025-10-15T13:07:30.780" v="972" actId="478"/>
          <ac:grpSpMkLst>
            <pc:docMk/>
            <pc:sldMk cId="3787601629" sldId="763"/>
            <ac:grpSpMk id="16" creationId="{D1C1B5B2-7B3A-4A71-8F0F-C0E31896AC31}"/>
          </ac:grpSpMkLst>
        </pc:grpChg>
        <pc:grpChg chg="del">
          <ac:chgData name="Ilídio Oliveira" userId="2e6e6f6d-fff9-46ef-9091-884c6980c73a" providerId="ADAL" clId="{FBA8DEFD-EBC3-490D-8111-605AF93F32A3}" dt="2025-10-15T13:07:30.780" v="972" actId="478"/>
          <ac:grpSpMkLst>
            <pc:docMk/>
            <pc:sldMk cId="3787601629" sldId="763"/>
            <ac:grpSpMk id="25" creationId="{02790244-38CD-4C74-A4C6-8E7DE16758DD}"/>
          </ac:grpSpMkLst>
        </pc:grpChg>
        <pc:grpChg chg="mod">
          <ac:chgData name="Ilídio Oliveira" userId="2e6e6f6d-fff9-46ef-9091-884c6980c73a" providerId="ADAL" clId="{FBA8DEFD-EBC3-490D-8111-605AF93F32A3}" dt="2025-10-15T13:13:24.676" v="1043"/>
          <ac:grpSpMkLst>
            <pc:docMk/>
            <pc:sldMk cId="3787601629" sldId="763"/>
            <ac:grpSpMk id="28" creationId="{AFAA9C9A-64A8-7A0C-8315-898DBCB32FF7}"/>
          </ac:grpSpMkLst>
        </pc:grpChg>
        <pc:grpChg chg="del">
          <ac:chgData name="Ilídio Oliveira" userId="2e6e6f6d-fff9-46ef-9091-884c6980c73a" providerId="ADAL" clId="{FBA8DEFD-EBC3-490D-8111-605AF93F32A3}" dt="2025-10-15T13:07:30.780" v="972" actId="478"/>
          <ac:grpSpMkLst>
            <pc:docMk/>
            <pc:sldMk cId="3787601629" sldId="763"/>
            <ac:grpSpMk id="37" creationId="{71B44101-F862-4BB4-AF86-6EABBDB4361D}"/>
          </ac:grpSpMkLst>
        </pc:grpChg>
        <pc:grpChg chg="del">
          <ac:chgData name="Ilídio Oliveira" userId="2e6e6f6d-fff9-46ef-9091-884c6980c73a" providerId="ADAL" clId="{FBA8DEFD-EBC3-490D-8111-605AF93F32A3}" dt="2025-10-15T13:07:30.780" v="972" actId="478"/>
          <ac:grpSpMkLst>
            <pc:docMk/>
            <pc:sldMk cId="3787601629" sldId="763"/>
            <ac:grpSpMk id="42" creationId="{EC09D381-7605-4A2E-9F11-94D58144F0BB}"/>
          </ac:grpSpMkLst>
        </pc:grpChg>
        <pc:grpChg chg="del">
          <ac:chgData name="Ilídio Oliveira" userId="2e6e6f6d-fff9-46ef-9091-884c6980c73a" providerId="ADAL" clId="{FBA8DEFD-EBC3-490D-8111-605AF93F32A3}" dt="2025-10-15T13:07:30.780" v="972" actId="478"/>
          <ac:grpSpMkLst>
            <pc:docMk/>
            <pc:sldMk cId="3787601629" sldId="763"/>
            <ac:grpSpMk id="57" creationId="{7D150904-AF34-4CEC-A4F7-0B8E085FBBD4}"/>
          </ac:grpSpMkLst>
        </pc:grpChg>
        <pc:grpChg chg="del">
          <ac:chgData name="Ilídio Oliveira" userId="2e6e6f6d-fff9-46ef-9091-884c6980c73a" providerId="ADAL" clId="{FBA8DEFD-EBC3-490D-8111-605AF93F32A3}" dt="2025-10-15T13:07:30.780" v="972" actId="478"/>
          <ac:grpSpMkLst>
            <pc:docMk/>
            <pc:sldMk cId="3787601629" sldId="763"/>
            <ac:grpSpMk id="61" creationId="{E678BCE0-34FC-49B7-A387-796565C835C7}"/>
          </ac:grpSpMkLst>
        </pc:grpChg>
        <pc:grpChg chg="del">
          <ac:chgData name="Ilídio Oliveira" userId="2e6e6f6d-fff9-46ef-9091-884c6980c73a" providerId="ADAL" clId="{FBA8DEFD-EBC3-490D-8111-605AF93F32A3}" dt="2025-10-15T13:07:30.780" v="972" actId="478"/>
          <ac:grpSpMkLst>
            <pc:docMk/>
            <pc:sldMk cId="3787601629" sldId="763"/>
            <ac:grpSpMk id="81" creationId="{56CCC0D9-9934-45D8-A356-7E1C43AD6BE7}"/>
          </ac:grpSpMkLst>
        </pc:grpChg>
        <pc:picChg chg="add del mod">
          <ac:chgData name="Ilídio Oliveira" userId="2e6e6f6d-fff9-46ef-9091-884c6980c73a" providerId="ADAL" clId="{FBA8DEFD-EBC3-490D-8111-605AF93F32A3}" dt="2025-10-15T13:07:43.489" v="976" actId="478"/>
          <ac:picMkLst>
            <pc:docMk/>
            <pc:sldMk cId="3787601629" sldId="763"/>
            <ac:picMk id="4" creationId="{1C39AD22-50AB-E743-E351-96C633BAFBE8}"/>
          </ac:picMkLst>
        </pc:picChg>
        <pc:picChg chg="add mod">
          <ac:chgData name="Ilídio Oliveira" userId="2e6e6f6d-fff9-46ef-9091-884c6980c73a" providerId="ADAL" clId="{FBA8DEFD-EBC3-490D-8111-605AF93F32A3}" dt="2025-10-15T13:08:59.428" v="980" actId="14100"/>
          <ac:picMkLst>
            <pc:docMk/>
            <pc:sldMk cId="3787601629" sldId="763"/>
            <ac:picMk id="8" creationId="{B9701CA1-AF08-BB48-4059-EB31F57464F8}"/>
          </ac:picMkLst>
        </pc:picChg>
        <pc:picChg chg="del">
          <ac:chgData name="Ilídio Oliveira" userId="2e6e6f6d-fff9-46ef-9091-884c6980c73a" providerId="ADAL" clId="{FBA8DEFD-EBC3-490D-8111-605AF93F32A3}" dt="2025-10-15T13:07:26.204" v="971" actId="478"/>
          <ac:picMkLst>
            <pc:docMk/>
            <pc:sldMk cId="3787601629" sldId="763"/>
            <ac:picMk id="49" creationId="{C2E54EDA-8007-4A40-83C9-830BAFFF1D40}"/>
          </ac:picMkLst>
        </pc:picChg>
        <pc:inkChg chg="add mod">
          <ac:chgData name="Ilídio Oliveira" userId="2e6e6f6d-fff9-46ef-9091-884c6980c73a" providerId="ADAL" clId="{FBA8DEFD-EBC3-490D-8111-605AF93F32A3}" dt="2025-10-15T13:13:20.301" v="1040"/>
          <ac:inkMkLst>
            <pc:docMk/>
            <pc:sldMk cId="3787601629" sldId="763"/>
            <ac:inkMk id="9" creationId="{0BBFDAE3-E8DB-DC06-CF27-5588FF6ACD17}"/>
          </ac:inkMkLst>
        </pc:inkChg>
        <pc:inkChg chg="add mod">
          <ac:chgData name="Ilídio Oliveira" userId="2e6e6f6d-fff9-46ef-9091-884c6980c73a" providerId="ADAL" clId="{FBA8DEFD-EBC3-490D-8111-605AF93F32A3}" dt="2025-10-15T13:13:20.301" v="1040"/>
          <ac:inkMkLst>
            <pc:docMk/>
            <pc:sldMk cId="3787601629" sldId="763"/>
            <ac:inkMk id="11" creationId="{4021B80F-00AF-374F-16F4-75236EFD2881}"/>
          </ac:inkMkLst>
        </pc:inkChg>
        <pc:inkChg chg="add mod">
          <ac:chgData name="Ilídio Oliveira" userId="2e6e6f6d-fff9-46ef-9091-884c6980c73a" providerId="ADAL" clId="{FBA8DEFD-EBC3-490D-8111-605AF93F32A3}" dt="2025-10-15T13:13:20.301" v="1040"/>
          <ac:inkMkLst>
            <pc:docMk/>
            <pc:sldMk cId="3787601629" sldId="763"/>
            <ac:inkMk id="12" creationId="{667F9E77-FD49-2822-CE7F-61F727678DD3}"/>
          </ac:inkMkLst>
        </pc:inkChg>
        <pc:inkChg chg="del">
          <ac:chgData name="Ilídio Oliveira" userId="2e6e6f6d-fff9-46ef-9091-884c6980c73a" providerId="ADAL" clId="{FBA8DEFD-EBC3-490D-8111-605AF93F32A3}" dt="2025-10-15T13:07:30.780" v="972" actId="478"/>
          <ac:inkMkLst>
            <pc:docMk/>
            <pc:sldMk cId="3787601629" sldId="763"/>
            <ac:inkMk id="17" creationId="{8513C5B2-B0F2-4666-B8FC-4F2E0091412E}"/>
          </ac:inkMkLst>
        </pc:inkChg>
        <pc:inkChg chg="add mod">
          <ac:chgData name="Ilídio Oliveira" userId="2e6e6f6d-fff9-46ef-9091-884c6980c73a" providerId="ADAL" clId="{FBA8DEFD-EBC3-490D-8111-605AF93F32A3}" dt="2025-10-15T13:13:24.676" v="1043"/>
          <ac:inkMkLst>
            <pc:docMk/>
            <pc:sldMk cId="3787601629" sldId="763"/>
            <ac:inkMk id="22" creationId="{D993D40E-0D00-C0DF-E4BD-6C9C729466A3}"/>
          </ac:inkMkLst>
        </pc:inkChg>
        <pc:inkChg chg="del">
          <ac:chgData name="Ilídio Oliveira" userId="2e6e6f6d-fff9-46ef-9091-884c6980c73a" providerId="ADAL" clId="{FBA8DEFD-EBC3-490D-8111-605AF93F32A3}" dt="2025-10-15T13:07:30.780" v="972" actId="478"/>
          <ac:inkMkLst>
            <pc:docMk/>
            <pc:sldMk cId="3787601629" sldId="763"/>
            <ac:inkMk id="26" creationId="{27AA913E-BE43-477B-978E-DE26CCDDA96A}"/>
          </ac:inkMkLst>
        </pc:inkChg>
        <pc:inkChg chg="add mod">
          <ac:chgData name="Ilídio Oliveira" userId="2e6e6f6d-fff9-46ef-9091-884c6980c73a" providerId="ADAL" clId="{FBA8DEFD-EBC3-490D-8111-605AF93F32A3}" dt="2025-10-15T13:13:24.676" v="1043"/>
          <ac:inkMkLst>
            <pc:docMk/>
            <pc:sldMk cId="3787601629" sldId="763"/>
            <ac:inkMk id="27" creationId="{87EEEA58-95B6-07E6-D828-7DFFDAC7A2EE}"/>
          </ac:inkMkLst>
        </pc:inkChg>
        <pc:inkChg chg="del">
          <ac:chgData name="Ilídio Oliveira" userId="2e6e6f6d-fff9-46ef-9091-884c6980c73a" providerId="ADAL" clId="{FBA8DEFD-EBC3-490D-8111-605AF93F32A3}" dt="2025-10-15T13:07:30.780" v="972" actId="478"/>
          <ac:inkMkLst>
            <pc:docMk/>
            <pc:sldMk cId="3787601629" sldId="763"/>
            <ac:inkMk id="45" creationId="{8A739EAC-9C1F-463F-99C0-91FB57DDD1F9}"/>
          </ac:inkMkLst>
        </pc:inkChg>
      </pc:sldChg>
      <pc:sldChg chg="addSp modSp new mod">
        <pc:chgData name="Ilídio Oliveira" userId="2e6e6f6d-fff9-46ef-9091-884c6980c73a" providerId="ADAL" clId="{FBA8DEFD-EBC3-490D-8111-605AF93F32A3}" dt="2025-10-14T16:34:17.889" v="198" actId="1076"/>
        <pc:sldMkLst>
          <pc:docMk/>
          <pc:sldMk cId="1517169675" sldId="764"/>
        </pc:sldMkLst>
        <pc:spChg chg="mod">
          <ac:chgData name="Ilídio Oliveira" userId="2e6e6f6d-fff9-46ef-9091-884c6980c73a" providerId="ADAL" clId="{FBA8DEFD-EBC3-490D-8111-605AF93F32A3}" dt="2025-10-14T16:31:14.249" v="28" actId="20577"/>
          <ac:spMkLst>
            <pc:docMk/>
            <pc:sldMk cId="1517169675" sldId="764"/>
            <ac:spMk id="2" creationId="{26DE0EA4-212C-6277-357F-47B27FD76230}"/>
          </ac:spMkLst>
        </pc:spChg>
        <pc:spChg chg="add mod">
          <ac:chgData name="Ilídio Oliveira" userId="2e6e6f6d-fff9-46ef-9091-884c6980c73a" providerId="ADAL" clId="{FBA8DEFD-EBC3-490D-8111-605AF93F32A3}" dt="2025-10-14T16:32:19.763" v="53" actId="20577"/>
          <ac:spMkLst>
            <pc:docMk/>
            <pc:sldMk cId="1517169675" sldId="764"/>
            <ac:spMk id="11" creationId="{236DC980-BB92-D0F1-CAE9-8773B3A6D963}"/>
          </ac:spMkLst>
        </pc:spChg>
        <pc:spChg chg="add mod">
          <ac:chgData name="Ilídio Oliveira" userId="2e6e6f6d-fff9-46ef-9091-884c6980c73a" providerId="ADAL" clId="{FBA8DEFD-EBC3-490D-8111-605AF93F32A3}" dt="2025-10-14T16:32:52.681" v="80" actId="20577"/>
          <ac:spMkLst>
            <pc:docMk/>
            <pc:sldMk cId="1517169675" sldId="764"/>
            <ac:spMk id="12" creationId="{CBE79B98-3D18-E1F3-A927-171117EDB54F}"/>
          </ac:spMkLst>
        </pc:spChg>
        <pc:spChg chg="add mod">
          <ac:chgData name="Ilídio Oliveira" userId="2e6e6f6d-fff9-46ef-9091-884c6980c73a" providerId="ADAL" clId="{FBA8DEFD-EBC3-490D-8111-605AF93F32A3}" dt="2025-10-14T16:33:33.463" v="132" actId="20577"/>
          <ac:spMkLst>
            <pc:docMk/>
            <pc:sldMk cId="1517169675" sldId="764"/>
            <ac:spMk id="13" creationId="{6A283FB9-77D5-7A7A-6E0E-D56C82F6341B}"/>
          </ac:spMkLst>
        </pc:spChg>
        <pc:spChg chg="add mod">
          <ac:chgData name="Ilídio Oliveira" userId="2e6e6f6d-fff9-46ef-9091-884c6980c73a" providerId="ADAL" clId="{FBA8DEFD-EBC3-490D-8111-605AF93F32A3}" dt="2025-10-14T16:34:17.889" v="198" actId="1076"/>
          <ac:spMkLst>
            <pc:docMk/>
            <pc:sldMk cId="1517169675" sldId="764"/>
            <ac:spMk id="14" creationId="{477B5A34-551A-7F1A-50BA-6300E9535273}"/>
          </ac:spMkLst>
        </pc:spChg>
        <pc:picChg chg="add mod">
          <ac:chgData name="Ilídio Oliveira" userId="2e6e6f6d-fff9-46ef-9091-884c6980c73a" providerId="ADAL" clId="{FBA8DEFD-EBC3-490D-8111-605AF93F32A3}" dt="2025-10-14T16:31:34.062" v="30" actId="1076"/>
          <ac:picMkLst>
            <pc:docMk/>
            <pc:sldMk cId="1517169675" sldId="764"/>
            <ac:picMk id="8" creationId="{A20D28DF-8EC4-D206-7962-5569F6B0E68F}"/>
          </ac:picMkLst>
        </pc:picChg>
        <pc:picChg chg="add mod">
          <ac:chgData name="Ilídio Oliveira" userId="2e6e6f6d-fff9-46ef-9091-884c6980c73a" providerId="ADAL" clId="{FBA8DEFD-EBC3-490D-8111-605AF93F32A3}" dt="2025-10-14T16:31:23.562" v="29" actId="1076"/>
          <ac:picMkLst>
            <pc:docMk/>
            <pc:sldMk cId="1517169675" sldId="764"/>
            <ac:picMk id="10" creationId="{842995A7-BDE8-F70B-945A-43AC9D8FC0F9}"/>
          </ac:picMkLst>
        </pc:picChg>
      </pc:sldChg>
      <pc:sldChg chg="addSp delSp modSp new mod modClrScheme chgLayout">
        <pc:chgData name="Ilídio Oliveira" userId="2e6e6f6d-fff9-46ef-9091-884c6980c73a" providerId="ADAL" clId="{FBA8DEFD-EBC3-490D-8111-605AF93F32A3}" dt="2025-10-15T10:44:48.706" v="680" actId="1076"/>
        <pc:sldMkLst>
          <pc:docMk/>
          <pc:sldMk cId="1841655430" sldId="765"/>
        </pc:sldMkLst>
        <pc:spChg chg="mod ord">
          <ac:chgData name="Ilídio Oliveira" userId="2e6e6f6d-fff9-46ef-9091-884c6980c73a" providerId="ADAL" clId="{FBA8DEFD-EBC3-490D-8111-605AF93F32A3}" dt="2025-10-14T21:38:02.621" v="340" actId="700"/>
          <ac:spMkLst>
            <pc:docMk/>
            <pc:sldMk cId="1841655430" sldId="765"/>
            <ac:spMk id="2" creationId="{3C3B21B4-2356-FC18-708C-1D09DCDAC81C}"/>
          </ac:spMkLst>
        </pc:spChg>
        <pc:spChg chg="del mod ord">
          <ac:chgData name="Ilídio Oliveira" userId="2e6e6f6d-fff9-46ef-9091-884c6980c73a" providerId="ADAL" clId="{FBA8DEFD-EBC3-490D-8111-605AF93F32A3}" dt="2025-10-14T21:38:02.621" v="340" actId="700"/>
          <ac:spMkLst>
            <pc:docMk/>
            <pc:sldMk cId="1841655430" sldId="765"/>
            <ac:spMk id="3" creationId="{1FFA3B5E-0AB2-CEFE-7FC9-02B754B839CA}"/>
          </ac:spMkLst>
        </pc:spChg>
        <pc:spChg chg="mod ord">
          <ac:chgData name="Ilídio Oliveira" userId="2e6e6f6d-fff9-46ef-9091-884c6980c73a" providerId="ADAL" clId="{FBA8DEFD-EBC3-490D-8111-605AF93F32A3}" dt="2025-10-14T21:38:09.512" v="345" actId="27636"/>
          <ac:spMkLst>
            <pc:docMk/>
            <pc:sldMk cId="1841655430" sldId="765"/>
            <ac:spMk id="4" creationId="{22DA2D4A-67D9-1270-37E1-7B32B5C67D31}"/>
          </ac:spMkLst>
        </pc:spChg>
        <pc:spChg chg="mod ord">
          <ac:chgData name="Ilídio Oliveira" userId="2e6e6f6d-fff9-46ef-9091-884c6980c73a" providerId="ADAL" clId="{FBA8DEFD-EBC3-490D-8111-605AF93F32A3}" dt="2025-10-14T21:38:02.621" v="340" actId="700"/>
          <ac:spMkLst>
            <pc:docMk/>
            <pc:sldMk cId="1841655430" sldId="765"/>
            <ac:spMk id="5" creationId="{495195A4-629F-26E1-AD24-64ED6279BDBB}"/>
          </ac:spMkLst>
        </pc:spChg>
        <pc:spChg chg="mod ord">
          <ac:chgData name="Ilídio Oliveira" userId="2e6e6f6d-fff9-46ef-9091-884c6980c73a" providerId="ADAL" clId="{FBA8DEFD-EBC3-490D-8111-605AF93F32A3}" dt="2025-10-14T21:38:02.621" v="340" actId="700"/>
          <ac:spMkLst>
            <pc:docMk/>
            <pc:sldMk cId="1841655430" sldId="765"/>
            <ac:spMk id="6" creationId="{B80D4241-5D6C-C86A-49C5-8F7E4A9FD634}"/>
          </ac:spMkLst>
        </pc:spChg>
        <pc:spChg chg="add del">
          <ac:chgData name="Ilídio Oliveira" userId="2e6e6f6d-fff9-46ef-9091-884c6980c73a" providerId="ADAL" clId="{FBA8DEFD-EBC3-490D-8111-605AF93F32A3}" dt="2025-10-14T21:37:45.567" v="337" actId="22"/>
          <ac:spMkLst>
            <pc:docMk/>
            <pc:sldMk cId="1841655430" sldId="765"/>
            <ac:spMk id="8" creationId="{F909CD9C-3C6D-49CA-8787-229D263FBA55}"/>
          </ac:spMkLst>
        </pc:spChg>
        <pc:spChg chg="add mod ord">
          <ac:chgData name="Ilídio Oliveira" userId="2e6e6f6d-fff9-46ef-9091-884c6980c73a" providerId="ADAL" clId="{FBA8DEFD-EBC3-490D-8111-605AF93F32A3}" dt="2025-10-15T10:27:16.310" v="487" actId="27636"/>
          <ac:spMkLst>
            <pc:docMk/>
            <pc:sldMk cId="1841655430" sldId="765"/>
            <ac:spMk id="9" creationId="{01E91B49-0022-E1A8-3B86-4AFA0CB5D9AD}"/>
          </ac:spMkLst>
        </pc:spChg>
        <pc:spChg chg="add mod ord">
          <ac:chgData name="Ilídio Oliveira" userId="2e6e6f6d-fff9-46ef-9091-884c6980c73a" providerId="ADAL" clId="{FBA8DEFD-EBC3-490D-8111-605AF93F32A3}" dt="2025-10-14T21:38:19.240" v="377" actId="20577"/>
          <ac:spMkLst>
            <pc:docMk/>
            <pc:sldMk cId="1841655430" sldId="765"/>
            <ac:spMk id="10" creationId="{4CEF1A6B-F8B0-A365-166C-FF86E57658F6}"/>
          </ac:spMkLst>
        </pc:spChg>
        <pc:spChg chg="add mod ord">
          <ac:chgData name="Ilídio Oliveira" userId="2e6e6f6d-fff9-46ef-9091-884c6980c73a" providerId="ADAL" clId="{FBA8DEFD-EBC3-490D-8111-605AF93F32A3}" dt="2025-10-15T10:27:47.775" v="493" actId="20577"/>
          <ac:spMkLst>
            <pc:docMk/>
            <pc:sldMk cId="1841655430" sldId="765"/>
            <ac:spMk id="11" creationId="{92CAA5D4-3FA4-0451-5389-180FC4780125}"/>
          </ac:spMkLst>
        </pc:spChg>
        <pc:spChg chg="add mod">
          <ac:chgData name="Ilídio Oliveira" userId="2e6e6f6d-fff9-46ef-9091-884c6980c73a" providerId="ADAL" clId="{FBA8DEFD-EBC3-490D-8111-605AF93F32A3}" dt="2025-10-15T10:44:46.148" v="679" actId="1076"/>
          <ac:spMkLst>
            <pc:docMk/>
            <pc:sldMk cId="1841655430" sldId="765"/>
            <ac:spMk id="12" creationId="{B48318A8-017F-BFA2-5C2F-95E7A48CDFC2}"/>
          </ac:spMkLst>
        </pc:spChg>
        <pc:picChg chg="add mod">
          <ac:chgData name="Ilídio Oliveira" userId="2e6e6f6d-fff9-46ef-9091-884c6980c73a" providerId="ADAL" clId="{FBA8DEFD-EBC3-490D-8111-605AF93F32A3}" dt="2025-10-15T10:44:48.706" v="680" actId="1076"/>
          <ac:picMkLst>
            <pc:docMk/>
            <pc:sldMk cId="1841655430" sldId="765"/>
            <ac:picMk id="7" creationId="{9A4AB998-7221-9F44-745C-529FDCCEB7F9}"/>
          </ac:picMkLst>
        </pc:picChg>
      </pc:sldChg>
      <pc:sldChg chg="addSp delSp modSp new mod modClrScheme chgLayout">
        <pc:chgData name="Ilídio Oliveira" userId="2e6e6f6d-fff9-46ef-9091-884c6980c73a" providerId="ADAL" clId="{FBA8DEFD-EBC3-490D-8111-605AF93F32A3}" dt="2025-10-15T10:44:04.620" v="676" actId="27636"/>
        <pc:sldMkLst>
          <pc:docMk/>
          <pc:sldMk cId="1878203300" sldId="766"/>
        </pc:sldMkLst>
        <pc:spChg chg="del mod ord">
          <ac:chgData name="Ilídio Oliveira" userId="2e6e6f6d-fff9-46ef-9091-884c6980c73a" providerId="ADAL" clId="{FBA8DEFD-EBC3-490D-8111-605AF93F32A3}" dt="2025-10-15T10:33:51.040" v="498" actId="700"/>
          <ac:spMkLst>
            <pc:docMk/>
            <pc:sldMk cId="1878203300" sldId="766"/>
            <ac:spMk id="2" creationId="{68FFFEAE-A6B3-A2B0-40AF-CCCCCA181FD8}"/>
          </ac:spMkLst>
        </pc:spChg>
        <pc:spChg chg="del">
          <ac:chgData name="Ilídio Oliveira" userId="2e6e6f6d-fff9-46ef-9091-884c6980c73a" providerId="ADAL" clId="{FBA8DEFD-EBC3-490D-8111-605AF93F32A3}" dt="2025-10-15T10:33:51.040" v="498" actId="700"/>
          <ac:spMkLst>
            <pc:docMk/>
            <pc:sldMk cId="1878203300" sldId="766"/>
            <ac:spMk id="3" creationId="{765BD1B8-767D-DDF8-30EF-97EB9482C2A0}"/>
          </ac:spMkLst>
        </pc:spChg>
        <pc:spChg chg="del">
          <ac:chgData name="Ilídio Oliveira" userId="2e6e6f6d-fff9-46ef-9091-884c6980c73a" providerId="ADAL" clId="{FBA8DEFD-EBC3-490D-8111-605AF93F32A3}" dt="2025-10-15T10:33:51.040" v="498" actId="700"/>
          <ac:spMkLst>
            <pc:docMk/>
            <pc:sldMk cId="1878203300" sldId="766"/>
            <ac:spMk id="4" creationId="{3060A481-37B7-FA6C-4E0F-22AC98E5FD00}"/>
          </ac:spMkLst>
        </pc:spChg>
        <pc:spChg chg="del">
          <ac:chgData name="Ilídio Oliveira" userId="2e6e6f6d-fff9-46ef-9091-884c6980c73a" providerId="ADAL" clId="{FBA8DEFD-EBC3-490D-8111-605AF93F32A3}" dt="2025-10-15T10:33:51.040" v="498" actId="700"/>
          <ac:spMkLst>
            <pc:docMk/>
            <pc:sldMk cId="1878203300" sldId="766"/>
            <ac:spMk id="5" creationId="{51A5ED85-6F06-547F-484A-047AC347D938}"/>
          </ac:spMkLst>
        </pc:spChg>
        <pc:spChg chg="del">
          <ac:chgData name="Ilídio Oliveira" userId="2e6e6f6d-fff9-46ef-9091-884c6980c73a" providerId="ADAL" clId="{FBA8DEFD-EBC3-490D-8111-605AF93F32A3}" dt="2025-10-15T10:33:51.040" v="498" actId="700"/>
          <ac:spMkLst>
            <pc:docMk/>
            <pc:sldMk cId="1878203300" sldId="766"/>
            <ac:spMk id="6" creationId="{4E41E061-82FB-164A-D7B5-491BEE77A14D}"/>
          </ac:spMkLst>
        </pc:spChg>
        <pc:spChg chg="mod ord">
          <ac:chgData name="Ilídio Oliveira" userId="2e6e6f6d-fff9-46ef-9091-884c6980c73a" providerId="ADAL" clId="{FBA8DEFD-EBC3-490D-8111-605AF93F32A3}" dt="2025-10-15T10:33:51.040" v="498" actId="700"/>
          <ac:spMkLst>
            <pc:docMk/>
            <pc:sldMk cId="1878203300" sldId="766"/>
            <ac:spMk id="7" creationId="{BFAF134C-4821-2F22-9715-151063B28946}"/>
          </ac:spMkLst>
        </pc:spChg>
        <pc:spChg chg="mod ord">
          <ac:chgData name="Ilídio Oliveira" userId="2e6e6f6d-fff9-46ef-9091-884c6980c73a" providerId="ADAL" clId="{FBA8DEFD-EBC3-490D-8111-605AF93F32A3}" dt="2025-10-15T10:33:51.040" v="498" actId="700"/>
          <ac:spMkLst>
            <pc:docMk/>
            <pc:sldMk cId="1878203300" sldId="766"/>
            <ac:spMk id="8" creationId="{83ADD923-4A28-300A-34EB-8EBABCF52404}"/>
          </ac:spMkLst>
        </pc:spChg>
        <pc:spChg chg="add mod ord">
          <ac:chgData name="Ilídio Oliveira" userId="2e6e6f6d-fff9-46ef-9091-884c6980c73a" providerId="ADAL" clId="{FBA8DEFD-EBC3-490D-8111-605AF93F32A3}" dt="2025-10-15T10:44:04.620" v="676" actId="27636"/>
          <ac:spMkLst>
            <pc:docMk/>
            <pc:sldMk cId="1878203300" sldId="766"/>
            <ac:spMk id="9" creationId="{396FAC74-FF07-7FCC-9290-F3B54DD7FE39}"/>
          </ac:spMkLst>
        </pc:spChg>
        <pc:spChg chg="add mod">
          <ac:chgData name="Ilídio Oliveira" userId="2e6e6f6d-fff9-46ef-9091-884c6980c73a" providerId="ADAL" clId="{FBA8DEFD-EBC3-490D-8111-605AF93F32A3}" dt="2025-10-15T10:41:52.727" v="633" actId="20577"/>
          <ac:spMkLst>
            <pc:docMk/>
            <pc:sldMk cId="1878203300" sldId="766"/>
            <ac:spMk id="18" creationId="{5CC5E4F8-0E0D-15AA-BA15-C4F96BF93A50}"/>
          </ac:spMkLst>
        </pc:spChg>
        <pc:grpChg chg="mod">
          <ac:chgData name="Ilídio Oliveira" userId="2e6e6f6d-fff9-46ef-9091-884c6980c73a" providerId="ADAL" clId="{FBA8DEFD-EBC3-490D-8111-605AF93F32A3}" dt="2025-10-15T10:40:35.766" v="547"/>
          <ac:grpSpMkLst>
            <pc:docMk/>
            <pc:sldMk cId="1878203300" sldId="766"/>
            <ac:grpSpMk id="14" creationId="{D019E5AA-9004-FE17-673C-85239F61D164}"/>
          </ac:grpSpMkLst>
        </pc:grpChg>
        <pc:grpChg chg="mod">
          <ac:chgData name="Ilídio Oliveira" userId="2e6e6f6d-fff9-46ef-9091-884c6980c73a" providerId="ADAL" clId="{FBA8DEFD-EBC3-490D-8111-605AF93F32A3}" dt="2025-10-15T10:40:40.015" v="550"/>
          <ac:grpSpMkLst>
            <pc:docMk/>
            <pc:sldMk cId="1878203300" sldId="766"/>
            <ac:grpSpMk id="17" creationId="{B4A1DF04-6095-7289-1331-836FCE81EDD0}"/>
          </ac:grpSpMkLst>
        </pc:grpChg>
        <pc:picChg chg="add mod">
          <ac:chgData name="Ilídio Oliveira" userId="2e6e6f6d-fff9-46ef-9091-884c6980c73a" providerId="ADAL" clId="{FBA8DEFD-EBC3-490D-8111-605AF93F32A3}" dt="2025-10-15T10:40:20.663" v="544" actId="1076"/>
          <ac:picMkLst>
            <pc:docMk/>
            <pc:sldMk cId="1878203300" sldId="766"/>
            <ac:picMk id="11" creationId="{F809EEB6-5860-1CA8-2522-743129911B37}"/>
          </ac:picMkLst>
        </pc:picChg>
        <pc:inkChg chg="add mod">
          <ac:chgData name="Ilídio Oliveira" userId="2e6e6f6d-fff9-46ef-9091-884c6980c73a" providerId="ADAL" clId="{FBA8DEFD-EBC3-490D-8111-605AF93F32A3}" dt="2025-10-15T10:40:35.766" v="547"/>
          <ac:inkMkLst>
            <pc:docMk/>
            <pc:sldMk cId="1878203300" sldId="766"/>
            <ac:inkMk id="12" creationId="{C2F985A4-85D5-EBAA-5CF4-9050B2A2D7D0}"/>
          </ac:inkMkLst>
        </pc:inkChg>
        <pc:inkChg chg="add mod">
          <ac:chgData name="Ilídio Oliveira" userId="2e6e6f6d-fff9-46ef-9091-884c6980c73a" providerId="ADAL" clId="{FBA8DEFD-EBC3-490D-8111-605AF93F32A3}" dt="2025-10-15T10:40:35.766" v="547"/>
          <ac:inkMkLst>
            <pc:docMk/>
            <pc:sldMk cId="1878203300" sldId="766"/>
            <ac:inkMk id="13" creationId="{0B85033A-BC1D-6BF9-F26F-3EF47AF24DB1}"/>
          </ac:inkMkLst>
        </pc:inkChg>
        <pc:inkChg chg="add mod">
          <ac:chgData name="Ilídio Oliveira" userId="2e6e6f6d-fff9-46ef-9091-884c6980c73a" providerId="ADAL" clId="{FBA8DEFD-EBC3-490D-8111-605AF93F32A3}" dt="2025-10-15T10:40:40.015" v="550"/>
          <ac:inkMkLst>
            <pc:docMk/>
            <pc:sldMk cId="1878203300" sldId="766"/>
            <ac:inkMk id="15" creationId="{766CEAD7-7B4E-50BB-34FF-607ACD808D95}"/>
          </ac:inkMkLst>
        </pc:inkChg>
        <pc:inkChg chg="add mod">
          <ac:chgData name="Ilídio Oliveira" userId="2e6e6f6d-fff9-46ef-9091-884c6980c73a" providerId="ADAL" clId="{FBA8DEFD-EBC3-490D-8111-605AF93F32A3}" dt="2025-10-15T10:40:40.015" v="550"/>
          <ac:inkMkLst>
            <pc:docMk/>
            <pc:sldMk cId="1878203300" sldId="766"/>
            <ac:inkMk id="16" creationId="{14986DB0-E6BA-8C71-63CA-4CA6832795BF}"/>
          </ac:inkMkLst>
        </pc:inkChg>
      </pc:sldChg>
      <pc:sldChg chg="addSp modSp new mod">
        <pc:chgData name="Ilídio Oliveira" userId="2e6e6f6d-fff9-46ef-9091-884c6980c73a" providerId="ADAL" clId="{FBA8DEFD-EBC3-490D-8111-605AF93F32A3}" dt="2025-10-15T10:43:42.309" v="658"/>
        <pc:sldMkLst>
          <pc:docMk/>
          <pc:sldMk cId="4169979945" sldId="767"/>
        </pc:sldMkLst>
        <pc:spChg chg="mod">
          <ac:chgData name="Ilídio Oliveira" userId="2e6e6f6d-fff9-46ef-9091-884c6980c73a" providerId="ADAL" clId="{FBA8DEFD-EBC3-490D-8111-605AF93F32A3}" dt="2025-10-15T10:42:06.188" v="653" actId="20577"/>
          <ac:spMkLst>
            <pc:docMk/>
            <pc:sldMk cId="4169979945" sldId="767"/>
            <ac:spMk id="2" creationId="{F96AE215-CFBA-3CC3-73BA-D8361A75A472}"/>
          </ac:spMkLst>
        </pc:spChg>
        <pc:grpChg chg="mod">
          <ac:chgData name="Ilídio Oliveira" userId="2e6e6f6d-fff9-46ef-9091-884c6980c73a" providerId="ADAL" clId="{FBA8DEFD-EBC3-490D-8111-605AF93F32A3}" dt="2025-10-15T10:43:42.309" v="658"/>
          <ac:grpSpMkLst>
            <pc:docMk/>
            <pc:sldMk cId="4169979945" sldId="767"/>
            <ac:grpSpMk id="9" creationId="{29EDADEB-0AD5-A86C-6354-031A4D12B9C6}"/>
          </ac:grpSpMkLst>
        </pc:grpChg>
        <pc:picChg chg="add mod">
          <ac:chgData name="Ilídio Oliveira" userId="2e6e6f6d-fff9-46ef-9091-884c6980c73a" providerId="ADAL" clId="{FBA8DEFD-EBC3-490D-8111-605AF93F32A3}" dt="2025-10-15T10:43:15.758" v="655" actId="1076"/>
          <ac:picMkLst>
            <pc:docMk/>
            <pc:sldMk cId="4169979945" sldId="767"/>
            <ac:picMk id="6" creationId="{B7FAD71F-7650-13F6-477E-2FBA43F5EE38}"/>
          </ac:picMkLst>
        </pc:picChg>
        <pc:inkChg chg="add mod">
          <ac:chgData name="Ilídio Oliveira" userId="2e6e6f6d-fff9-46ef-9091-884c6980c73a" providerId="ADAL" clId="{FBA8DEFD-EBC3-490D-8111-605AF93F32A3}" dt="2025-10-15T10:43:42.309" v="658"/>
          <ac:inkMkLst>
            <pc:docMk/>
            <pc:sldMk cId="4169979945" sldId="767"/>
            <ac:inkMk id="7" creationId="{C36E714B-DF2B-D50C-AFEF-45F2D461AB96}"/>
          </ac:inkMkLst>
        </pc:inkChg>
        <pc:inkChg chg="add mod">
          <ac:chgData name="Ilídio Oliveira" userId="2e6e6f6d-fff9-46ef-9091-884c6980c73a" providerId="ADAL" clId="{FBA8DEFD-EBC3-490D-8111-605AF93F32A3}" dt="2025-10-15T10:43:42.309" v="658"/>
          <ac:inkMkLst>
            <pc:docMk/>
            <pc:sldMk cId="4169979945" sldId="767"/>
            <ac:inkMk id="8" creationId="{CF34E5A4-AE1A-6814-CBBC-08F201C781DC}"/>
          </ac:inkMkLst>
        </pc:inkChg>
      </pc:sldChg>
      <pc:sldChg chg="addSp delSp modSp new mod">
        <pc:chgData name="Ilídio Oliveira" userId="2e6e6f6d-fff9-46ef-9091-884c6980c73a" providerId="ADAL" clId="{FBA8DEFD-EBC3-490D-8111-605AF93F32A3}" dt="2025-10-15T13:12:15.452" v="1033" actId="1076"/>
        <pc:sldMkLst>
          <pc:docMk/>
          <pc:sldMk cId="1343288885" sldId="768"/>
        </pc:sldMkLst>
        <pc:spChg chg="mod">
          <ac:chgData name="Ilídio Oliveira" userId="2e6e6f6d-fff9-46ef-9091-884c6980c73a" providerId="ADAL" clId="{FBA8DEFD-EBC3-490D-8111-605AF93F32A3}" dt="2025-10-15T11:01:16.541" v="704" actId="20577"/>
          <ac:spMkLst>
            <pc:docMk/>
            <pc:sldMk cId="1343288885" sldId="768"/>
            <ac:spMk id="2" creationId="{77268E84-363E-5ABD-EE58-226C2774E4D3}"/>
          </ac:spMkLst>
        </pc:spChg>
        <pc:spChg chg="add mod">
          <ac:chgData name="Ilídio Oliveira" userId="2e6e6f6d-fff9-46ef-9091-884c6980c73a" providerId="ADAL" clId="{FBA8DEFD-EBC3-490D-8111-605AF93F32A3}" dt="2025-10-15T13:12:15.452" v="1033" actId="1076"/>
          <ac:spMkLst>
            <pc:docMk/>
            <pc:sldMk cId="1343288885" sldId="768"/>
            <ac:spMk id="3" creationId="{7EDD5E26-99CF-B2B7-51D3-25F1C51F73B6}"/>
          </ac:spMkLst>
        </pc:spChg>
        <pc:spChg chg="del">
          <ac:chgData name="Ilídio Oliveira" userId="2e6e6f6d-fff9-46ef-9091-884c6980c73a" providerId="ADAL" clId="{FBA8DEFD-EBC3-490D-8111-605AF93F32A3}" dt="2025-10-15T11:02:24.135" v="713"/>
          <ac:spMkLst>
            <pc:docMk/>
            <pc:sldMk cId="1343288885" sldId="768"/>
            <ac:spMk id="3" creationId="{BC9F44A3-827A-112C-5A91-C27919B847BA}"/>
          </ac:spMkLst>
        </pc:spChg>
        <pc:spChg chg="add del mod">
          <ac:chgData name="Ilídio Oliveira" userId="2e6e6f6d-fff9-46ef-9091-884c6980c73a" providerId="ADAL" clId="{FBA8DEFD-EBC3-490D-8111-605AF93F32A3}" dt="2025-10-15T11:02:54.787" v="726"/>
          <ac:spMkLst>
            <pc:docMk/>
            <pc:sldMk cId="1343288885" sldId="768"/>
            <ac:spMk id="15" creationId="{9A809E05-B451-C4BC-45F8-61F8D8FC7B8D}"/>
          </ac:spMkLst>
        </pc:spChg>
        <pc:picChg chg="add del mod">
          <ac:chgData name="Ilídio Oliveira" userId="2e6e6f6d-fff9-46ef-9091-884c6980c73a" providerId="ADAL" clId="{FBA8DEFD-EBC3-490D-8111-605AF93F32A3}" dt="2025-10-15T11:02:04.130" v="710" actId="478"/>
          <ac:picMkLst>
            <pc:docMk/>
            <pc:sldMk cId="1343288885" sldId="768"/>
            <ac:picMk id="7" creationId="{4B9B82E0-BD31-7B0F-B0A7-EE532BF4F18E}"/>
          </ac:picMkLst>
        </pc:picChg>
        <pc:picChg chg="add del mod">
          <ac:chgData name="Ilídio Oliveira" userId="2e6e6f6d-fff9-46ef-9091-884c6980c73a" providerId="ADAL" clId="{FBA8DEFD-EBC3-490D-8111-605AF93F32A3}" dt="2025-10-15T11:02:49.691" v="725" actId="21"/>
          <ac:picMkLst>
            <pc:docMk/>
            <pc:sldMk cId="1343288885" sldId="768"/>
            <ac:picMk id="9" creationId="{2BF23ECF-ED30-C135-5A14-2749BE97F9DA}"/>
          </ac:picMkLst>
        </pc:picChg>
        <pc:picChg chg="add del mod">
          <ac:chgData name="Ilídio Oliveira" userId="2e6e6f6d-fff9-46ef-9091-884c6980c73a" providerId="ADAL" clId="{FBA8DEFD-EBC3-490D-8111-605AF93F32A3}" dt="2025-10-15T11:02:43.544" v="724" actId="478"/>
          <ac:picMkLst>
            <pc:docMk/>
            <pc:sldMk cId="1343288885" sldId="768"/>
            <ac:picMk id="11" creationId="{3BAA99C9-FBF1-3520-B663-045F13E0532D}"/>
          </ac:picMkLst>
        </pc:picChg>
        <pc:picChg chg="add mod ord">
          <ac:chgData name="Ilídio Oliveira" userId="2e6e6f6d-fff9-46ef-9091-884c6980c73a" providerId="ADAL" clId="{FBA8DEFD-EBC3-490D-8111-605AF93F32A3}" dt="2025-10-15T11:03:03.702" v="729" actId="166"/>
          <ac:picMkLst>
            <pc:docMk/>
            <pc:sldMk cId="1343288885" sldId="768"/>
            <ac:picMk id="13" creationId="{C4283DA2-1C1F-F636-E037-2A80304B5850}"/>
          </ac:picMkLst>
        </pc:picChg>
        <pc:picChg chg="add mod">
          <ac:chgData name="Ilídio Oliveira" userId="2e6e6f6d-fff9-46ef-9091-884c6980c73a" providerId="ADAL" clId="{FBA8DEFD-EBC3-490D-8111-605AF93F32A3}" dt="2025-10-15T11:15:39.183" v="906" actId="1076"/>
          <ac:picMkLst>
            <pc:docMk/>
            <pc:sldMk cId="1343288885" sldId="768"/>
            <ac:picMk id="16" creationId="{2BF23ECF-ED30-C135-5A14-2749BE97F9DA}"/>
          </ac:picMkLst>
        </pc:picChg>
        <pc:inkChg chg="add del">
          <ac:chgData name="Ilídio Oliveira" userId="2e6e6f6d-fff9-46ef-9091-884c6980c73a" providerId="ADAL" clId="{FBA8DEFD-EBC3-490D-8111-605AF93F32A3}" dt="2025-10-15T11:16:27.605" v="908" actId="9405"/>
          <ac:inkMkLst>
            <pc:docMk/>
            <pc:sldMk cId="1343288885" sldId="768"/>
            <ac:inkMk id="17" creationId="{80392407-8BF9-4F44-DA1F-3D55D46C545B}"/>
          </ac:inkMkLst>
        </pc:inkChg>
        <pc:inkChg chg="add del">
          <ac:chgData name="Ilídio Oliveira" userId="2e6e6f6d-fff9-46ef-9091-884c6980c73a" providerId="ADAL" clId="{FBA8DEFD-EBC3-490D-8111-605AF93F32A3}" dt="2025-10-15T11:16:50.125" v="910" actId="478"/>
          <ac:inkMkLst>
            <pc:docMk/>
            <pc:sldMk cId="1343288885" sldId="768"/>
            <ac:inkMk id="18" creationId="{5311907A-AAA3-35D4-5BFE-44FFA1485B18}"/>
          </ac:inkMkLst>
        </pc:inkChg>
        <pc:inkChg chg="add">
          <ac:chgData name="Ilídio Oliveira" userId="2e6e6f6d-fff9-46ef-9091-884c6980c73a" providerId="ADAL" clId="{FBA8DEFD-EBC3-490D-8111-605AF93F32A3}" dt="2025-10-15T11:17:08.208" v="911" actId="9405"/>
          <ac:inkMkLst>
            <pc:docMk/>
            <pc:sldMk cId="1343288885" sldId="768"/>
            <ac:inkMk id="19" creationId="{415DC1D3-3023-807A-AF80-44D66E799AB6}"/>
          </ac:inkMkLst>
        </pc:inkChg>
      </pc:sldChg>
      <pc:sldChg chg="addSp modSp new mod modClrScheme chgLayout">
        <pc:chgData name="Ilídio Oliveira" userId="2e6e6f6d-fff9-46ef-9091-884c6980c73a" providerId="ADAL" clId="{FBA8DEFD-EBC3-490D-8111-605AF93F32A3}" dt="2025-10-15T11:08:14.804" v="809" actId="20577"/>
        <pc:sldMkLst>
          <pc:docMk/>
          <pc:sldMk cId="1770123929" sldId="769"/>
        </pc:sldMkLst>
        <pc:spChg chg="mod ord">
          <ac:chgData name="Ilídio Oliveira" userId="2e6e6f6d-fff9-46ef-9091-884c6980c73a" providerId="ADAL" clId="{FBA8DEFD-EBC3-490D-8111-605AF93F32A3}" dt="2025-10-15T11:07:49.027" v="755" actId="700"/>
          <ac:spMkLst>
            <pc:docMk/>
            <pc:sldMk cId="1770123929" sldId="769"/>
            <ac:spMk id="2" creationId="{4F8D6062-9AA7-F532-305A-528BFA0D68F9}"/>
          </ac:spMkLst>
        </pc:spChg>
        <pc:spChg chg="mod ord">
          <ac:chgData name="Ilídio Oliveira" userId="2e6e6f6d-fff9-46ef-9091-884c6980c73a" providerId="ADAL" clId="{FBA8DEFD-EBC3-490D-8111-605AF93F32A3}" dt="2025-10-15T11:07:49.027" v="755" actId="700"/>
          <ac:spMkLst>
            <pc:docMk/>
            <pc:sldMk cId="1770123929" sldId="769"/>
            <ac:spMk id="3" creationId="{22CA773C-F08C-9DF2-A782-9F679D7707F8}"/>
          </ac:spMkLst>
        </pc:spChg>
        <pc:spChg chg="mod ord">
          <ac:chgData name="Ilídio Oliveira" userId="2e6e6f6d-fff9-46ef-9091-884c6980c73a" providerId="ADAL" clId="{FBA8DEFD-EBC3-490D-8111-605AF93F32A3}" dt="2025-10-15T11:07:49.027" v="755" actId="700"/>
          <ac:spMkLst>
            <pc:docMk/>
            <pc:sldMk cId="1770123929" sldId="769"/>
            <ac:spMk id="4" creationId="{DB1D4E85-3A3E-B4AB-4BAD-476786D694F3}"/>
          </ac:spMkLst>
        </pc:spChg>
        <pc:spChg chg="add mod ord">
          <ac:chgData name="Ilídio Oliveira" userId="2e6e6f6d-fff9-46ef-9091-884c6980c73a" providerId="ADAL" clId="{FBA8DEFD-EBC3-490D-8111-605AF93F32A3}" dt="2025-10-15T11:07:49.027" v="755" actId="700"/>
          <ac:spMkLst>
            <pc:docMk/>
            <pc:sldMk cId="1770123929" sldId="769"/>
            <ac:spMk id="5" creationId="{7C34BDCC-247E-607E-2174-BAD67670C448}"/>
          </ac:spMkLst>
        </pc:spChg>
        <pc:spChg chg="add mod ord">
          <ac:chgData name="Ilídio Oliveira" userId="2e6e6f6d-fff9-46ef-9091-884c6980c73a" providerId="ADAL" clId="{FBA8DEFD-EBC3-490D-8111-605AF93F32A3}" dt="2025-10-15T11:08:14.804" v="809" actId="20577"/>
          <ac:spMkLst>
            <pc:docMk/>
            <pc:sldMk cId="1770123929" sldId="769"/>
            <ac:spMk id="6" creationId="{F7DC298A-B6CD-61C2-2B99-D29DF3EFB9C6}"/>
          </ac:spMkLst>
        </pc:spChg>
      </pc:sldChg>
      <pc:sldChg chg="addSp modSp new mod">
        <pc:chgData name="Ilídio Oliveira" userId="2e6e6f6d-fff9-46ef-9091-884c6980c73a" providerId="ADAL" clId="{FBA8DEFD-EBC3-490D-8111-605AF93F32A3}" dt="2025-10-15T11:21:21.038" v="970" actId="14100"/>
        <pc:sldMkLst>
          <pc:docMk/>
          <pc:sldMk cId="3612541132" sldId="770"/>
        </pc:sldMkLst>
        <pc:spChg chg="mod">
          <ac:chgData name="Ilídio Oliveira" userId="2e6e6f6d-fff9-46ef-9091-884c6980c73a" providerId="ADAL" clId="{FBA8DEFD-EBC3-490D-8111-605AF93F32A3}" dt="2025-10-15T11:17:53.953" v="946" actId="114"/>
          <ac:spMkLst>
            <pc:docMk/>
            <pc:sldMk cId="3612541132" sldId="770"/>
            <ac:spMk id="2" creationId="{5236C897-43A6-B3A0-5A6D-77BEFEB566FC}"/>
          </ac:spMkLst>
        </pc:spChg>
        <pc:spChg chg="add mod">
          <ac:chgData name="Ilídio Oliveira" userId="2e6e6f6d-fff9-46ef-9091-884c6980c73a" providerId="ADAL" clId="{FBA8DEFD-EBC3-490D-8111-605AF93F32A3}" dt="2025-10-15T11:21:21.038" v="970" actId="14100"/>
          <ac:spMkLst>
            <pc:docMk/>
            <pc:sldMk cId="3612541132" sldId="770"/>
            <ac:spMk id="8" creationId="{FFDDC9E3-F304-3152-356C-91470A43AE26}"/>
          </ac:spMkLst>
        </pc:spChg>
        <pc:picChg chg="add mod">
          <ac:chgData name="Ilídio Oliveira" userId="2e6e6f6d-fff9-46ef-9091-884c6980c73a" providerId="ADAL" clId="{FBA8DEFD-EBC3-490D-8111-605AF93F32A3}" dt="2025-10-15T11:19:31.678" v="952" actId="1076"/>
          <ac:picMkLst>
            <pc:docMk/>
            <pc:sldMk cId="3612541132" sldId="770"/>
            <ac:picMk id="6" creationId="{C908E903-8259-BA28-3EE0-65F87468E437}"/>
          </ac:picMkLst>
        </pc:picChg>
      </pc:sldChg>
    </pc:docChg>
  </pc:docChgLst>
  <pc:docChgLst>
    <pc:chgData name="Ilídio Oliveira" userId="2e6e6f6d-fff9-46ef-9091-884c6980c73a" providerId="ADAL" clId="{F0DB737F-3233-4126-8A7C-86D423142C8D}"/>
    <pc:docChg chg="modSld">
      <pc:chgData name="Ilídio Oliveira" userId="2e6e6f6d-fff9-46ef-9091-884c6980c73a" providerId="ADAL" clId="{F0DB737F-3233-4126-8A7C-86D423142C8D}" dt="2025-03-05T16:26:41.115" v="3" actId="20577"/>
      <pc:docMkLst>
        <pc:docMk/>
      </pc:docMkLst>
      <pc:sldChg chg="modSp mod">
        <pc:chgData name="Ilídio Oliveira" userId="2e6e6f6d-fff9-46ef-9091-884c6980c73a" providerId="ADAL" clId="{F0DB737F-3233-4126-8A7C-86D423142C8D}" dt="2025-03-05T16:26:41.115" v="3" actId="20577"/>
        <pc:sldMkLst>
          <pc:docMk/>
          <pc:sldMk cId="1330238251" sldId="745"/>
        </pc:sldMkLst>
      </pc:sldChg>
    </pc:docChg>
  </pc:docChgLst>
  <pc:docChgLst>
    <pc:chgData name="Ilídio Oliveira" userId="2e6e6f6d-fff9-46ef-9091-884c6980c73a" providerId="ADAL" clId="{419512A5-9A59-4BB8-8220-B4E379B8177E}"/>
    <pc:docChg chg="undo custSel addSld delSld modSld modMainMaster modSection">
      <pc:chgData name="Ilídio Oliveira" userId="2e6e6f6d-fff9-46ef-9091-884c6980c73a" providerId="ADAL" clId="{419512A5-9A59-4BB8-8220-B4E379B8177E}" dt="2020-02-17T16:02:30.067" v="277" actId="47"/>
      <pc:docMkLst>
        <pc:docMk/>
      </pc:docMkLst>
      <pc:sldChg chg="modSp">
        <pc:chgData name="Ilídio Oliveira" userId="2e6e6f6d-fff9-46ef-9091-884c6980c73a" providerId="ADAL" clId="{419512A5-9A59-4BB8-8220-B4E379B8177E}" dt="2020-02-17T15:12:11.057" v="25" actId="6549"/>
        <pc:sldMkLst>
          <pc:docMk/>
          <pc:sldMk cId="1763317527" sldId="268"/>
        </pc:sldMkLst>
      </pc:sldChg>
      <pc:sldChg chg="del">
        <pc:chgData name="Ilídio Oliveira" userId="2e6e6f6d-fff9-46ef-9091-884c6980c73a" providerId="ADAL" clId="{419512A5-9A59-4BB8-8220-B4E379B8177E}" dt="2020-02-17T15:12:15.942" v="26" actId="47"/>
        <pc:sldMkLst>
          <pc:docMk/>
          <pc:sldMk cId="863364802" sldId="273"/>
        </pc:sldMkLst>
      </pc:sldChg>
      <pc:sldChg chg="del">
        <pc:chgData name="Ilídio Oliveira" userId="2e6e6f6d-fff9-46ef-9091-884c6980c73a" providerId="ADAL" clId="{419512A5-9A59-4BB8-8220-B4E379B8177E}" dt="2020-02-17T16:02:30.067" v="277" actId="47"/>
        <pc:sldMkLst>
          <pc:docMk/>
          <pc:sldMk cId="458981269" sldId="311"/>
        </pc:sldMkLst>
      </pc:sldChg>
      <pc:sldChg chg="modSp add del">
        <pc:chgData name="Ilídio Oliveira" userId="2e6e6f6d-fff9-46ef-9091-884c6980c73a" providerId="ADAL" clId="{419512A5-9A59-4BB8-8220-B4E379B8177E}" dt="2020-02-17T15:12:17.328" v="27" actId="47"/>
        <pc:sldMkLst>
          <pc:docMk/>
          <pc:sldMk cId="2284688994" sldId="741"/>
        </pc:sldMkLst>
      </pc:sldChg>
      <pc:sldChg chg="addSp delSp modSp add">
        <pc:chgData name="Ilídio Oliveira" userId="2e6e6f6d-fff9-46ef-9091-884c6980c73a" providerId="ADAL" clId="{419512A5-9A59-4BB8-8220-B4E379B8177E}" dt="2020-02-17T15:22:49.136" v="170" actId="27636"/>
        <pc:sldMkLst>
          <pc:docMk/>
          <pc:sldMk cId="3169191820" sldId="742"/>
        </pc:sldMkLst>
      </pc:sldChg>
      <pc:sldChg chg="modSp add">
        <pc:chgData name="Ilídio Oliveira" userId="2e6e6f6d-fff9-46ef-9091-884c6980c73a" providerId="ADAL" clId="{419512A5-9A59-4BB8-8220-B4E379B8177E}" dt="2020-02-17T15:27:13.975" v="222" actId="20577"/>
        <pc:sldMkLst>
          <pc:docMk/>
          <pc:sldMk cId="2837908000" sldId="743"/>
        </pc:sldMkLst>
      </pc:sldChg>
      <pc:sldChg chg="addSp modSp add">
        <pc:chgData name="Ilídio Oliveira" userId="2e6e6f6d-fff9-46ef-9091-884c6980c73a" providerId="ADAL" clId="{419512A5-9A59-4BB8-8220-B4E379B8177E}" dt="2020-02-17T15:28:42.006" v="233" actId="1076"/>
        <pc:sldMkLst>
          <pc:docMk/>
          <pc:sldMk cId="1436043582" sldId="744"/>
        </pc:sldMkLst>
      </pc:sldChg>
      <pc:sldChg chg="addSp modSp add">
        <pc:chgData name="Ilídio Oliveira" userId="2e6e6f6d-fff9-46ef-9091-884c6980c73a" providerId="ADAL" clId="{419512A5-9A59-4BB8-8220-B4E379B8177E}" dt="2020-02-17T15:50:11.258" v="249" actId="14100"/>
        <pc:sldMkLst>
          <pc:docMk/>
          <pc:sldMk cId="1381105937" sldId="745"/>
        </pc:sldMkLst>
      </pc:sldChg>
      <pc:sldChg chg="add">
        <pc:chgData name="Ilídio Oliveira" userId="2e6e6f6d-fff9-46ef-9091-884c6980c73a" providerId="ADAL" clId="{419512A5-9A59-4BB8-8220-B4E379B8177E}" dt="2020-02-17T15:11:36.529" v="23"/>
        <pc:sldMkLst>
          <pc:docMk/>
          <pc:sldMk cId="389119767" sldId="746"/>
        </pc:sldMkLst>
      </pc:sldChg>
      <pc:sldChg chg="delSp add">
        <pc:chgData name="Ilídio Oliveira" userId="2e6e6f6d-fff9-46ef-9091-884c6980c73a" providerId="ADAL" clId="{419512A5-9A59-4BB8-8220-B4E379B8177E}" dt="2020-02-17T15:50:33.692" v="250"/>
        <pc:sldMkLst>
          <pc:docMk/>
          <pc:sldMk cId="2362551612" sldId="747"/>
        </pc:sldMkLst>
      </pc:sldChg>
      <pc:sldChg chg="addSp delSp modSp add">
        <pc:chgData name="Ilídio Oliveira" userId="2e6e6f6d-fff9-46ef-9091-884c6980c73a" providerId="ADAL" clId="{419512A5-9A59-4BB8-8220-B4E379B8177E}" dt="2020-02-17T15:59:26.336" v="269" actId="20577"/>
        <pc:sldMkLst>
          <pc:docMk/>
          <pc:sldMk cId="2534250000" sldId="748"/>
        </pc:sldMkLst>
      </pc:sldChg>
      <pc:sldChg chg="addSp delSp modSp add del">
        <pc:chgData name="Ilídio Oliveira" userId="2e6e6f6d-fff9-46ef-9091-884c6980c73a" providerId="ADAL" clId="{419512A5-9A59-4BB8-8220-B4E379B8177E}" dt="2020-02-17T15:59:28.560" v="270" actId="47"/>
        <pc:sldMkLst>
          <pc:docMk/>
          <pc:sldMk cId="193485215" sldId="749"/>
        </pc:sldMkLst>
      </pc:sldChg>
      <pc:sldChg chg="modSp add">
        <pc:chgData name="Ilídio Oliveira" userId="2e6e6f6d-fff9-46ef-9091-884c6980c73a" providerId="ADAL" clId="{419512A5-9A59-4BB8-8220-B4E379B8177E}" dt="2020-02-17T16:00:26.633" v="274" actId="14100"/>
        <pc:sldMkLst>
          <pc:docMk/>
          <pc:sldMk cId="2909748996" sldId="750"/>
        </pc:sldMkLst>
      </pc:sldChg>
      <pc:sldChg chg="modSp add">
        <pc:chgData name="Ilídio Oliveira" userId="2e6e6f6d-fff9-46ef-9091-884c6980c73a" providerId="ADAL" clId="{419512A5-9A59-4BB8-8220-B4E379B8177E}" dt="2020-02-17T15:11:36.529" v="23"/>
        <pc:sldMkLst>
          <pc:docMk/>
          <pc:sldMk cId="1787222269" sldId="751"/>
        </pc:sldMkLst>
      </pc:sldChg>
      <pc:sldChg chg="modSp add">
        <pc:chgData name="Ilídio Oliveira" userId="2e6e6f6d-fff9-46ef-9091-884c6980c73a" providerId="ADAL" clId="{419512A5-9A59-4BB8-8220-B4E379B8177E}" dt="2020-02-17T15:11:36.529" v="23"/>
        <pc:sldMkLst>
          <pc:docMk/>
          <pc:sldMk cId="1954636578" sldId="752"/>
        </pc:sldMkLst>
      </pc:sldChg>
      <pc:sldChg chg="modSp add">
        <pc:chgData name="Ilídio Oliveira" userId="2e6e6f6d-fff9-46ef-9091-884c6980c73a" providerId="ADAL" clId="{419512A5-9A59-4BB8-8220-B4E379B8177E}" dt="2020-02-17T15:11:36.529" v="23"/>
        <pc:sldMkLst>
          <pc:docMk/>
          <pc:sldMk cId="2716468398" sldId="753"/>
        </pc:sldMkLst>
      </pc:sldChg>
      <pc:sldChg chg="addSp modSp add">
        <pc:chgData name="Ilídio Oliveira" userId="2e6e6f6d-fff9-46ef-9091-884c6980c73a" providerId="ADAL" clId="{419512A5-9A59-4BB8-8220-B4E379B8177E}" dt="2020-02-17T16:01:25.024" v="276" actId="27636"/>
        <pc:sldMkLst>
          <pc:docMk/>
          <pc:sldMk cId="2162330571" sldId="754"/>
        </pc:sldMkLst>
      </pc:sldChg>
      <pc:sldChg chg="modSp add">
        <pc:chgData name="Ilídio Oliveira" userId="2e6e6f6d-fff9-46ef-9091-884c6980c73a" providerId="ADAL" clId="{419512A5-9A59-4BB8-8220-B4E379B8177E}" dt="2020-02-17T15:11:36.529" v="23"/>
        <pc:sldMkLst>
          <pc:docMk/>
          <pc:sldMk cId="2142364886" sldId="756"/>
        </pc:sldMkLst>
      </pc:sldChg>
      <pc:sldChg chg="add">
        <pc:chgData name="Ilídio Oliveira" userId="2e6e6f6d-fff9-46ef-9091-884c6980c73a" providerId="ADAL" clId="{419512A5-9A59-4BB8-8220-B4E379B8177E}" dt="2020-02-17T15:11:36.529" v="23"/>
        <pc:sldMkLst>
          <pc:docMk/>
          <pc:sldMk cId="271865267" sldId="757"/>
        </pc:sldMkLst>
      </pc:sldChg>
      <pc:sldChg chg="modSp add">
        <pc:chgData name="Ilídio Oliveira" userId="2e6e6f6d-fff9-46ef-9091-884c6980c73a" providerId="ADAL" clId="{419512A5-9A59-4BB8-8220-B4E379B8177E}" dt="2020-02-17T15:11:36.529" v="23"/>
        <pc:sldMkLst>
          <pc:docMk/>
          <pc:sldMk cId="2119972064" sldId="758"/>
        </pc:sldMkLst>
      </pc:sldChg>
      <pc:sldChg chg="modSp add">
        <pc:chgData name="Ilídio Oliveira" userId="2e6e6f6d-fff9-46ef-9091-884c6980c73a" providerId="ADAL" clId="{419512A5-9A59-4BB8-8220-B4E379B8177E}" dt="2020-02-17T15:12:49.693" v="41" actId="20577"/>
        <pc:sldMkLst>
          <pc:docMk/>
          <pc:sldMk cId="3204181912" sldId="759"/>
        </pc:sldMkLst>
      </pc:sldChg>
      <pc:sldMasterChg chg="modSp delSldLayout modSldLayout">
        <pc:chgData name="Ilídio Oliveira" userId="2e6e6f6d-fff9-46ef-9091-884c6980c73a" providerId="ADAL" clId="{419512A5-9A59-4BB8-8220-B4E379B8177E}" dt="2020-02-17T15:52:51.667" v="263" actId="478"/>
        <pc:sldMasterMkLst>
          <pc:docMk/>
          <pc:sldMasterMk cId="2523271449" sldId="2147483708"/>
        </pc:sldMasterMkLst>
        <pc:sldLayoutChg chg="delSp modSp">
          <pc:chgData name="Ilídio Oliveira" userId="2e6e6f6d-fff9-46ef-9091-884c6980c73a" providerId="ADAL" clId="{419512A5-9A59-4BB8-8220-B4E379B8177E}" dt="2020-02-17T15:07:41.805" v="3" actId="2711"/>
          <pc:sldLayoutMkLst>
            <pc:docMk/>
            <pc:sldMasterMk cId="2523271449" sldId="2147483708"/>
            <pc:sldLayoutMk cId="2672468415" sldId="2147483709"/>
          </pc:sldLayoutMkLst>
        </pc:sldLayoutChg>
        <pc:sldLayoutChg chg="delSp">
          <pc:chgData name="Ilídio Oliveira" userId="2e6e6f6d-fff9-46ef-9091-884c6980c73a" providerId="ADAL" clId="{419512A5-9A59-4BB8-8220-B4E379B8177E}" dt="2020-02-17T15:14:34.805" v="44" actId="478"/>
          <pc:sldLayoutMkLst>
            <pc:docMk/>
            <pc:sldMasterMk cId="2523271449" sldId="2147483708"/>
            <pc:sldLayoutMk cId="2018427336" sldId="2147483711"/>
          </pc:sldLayoutMkLst>
        </pc:sldLayoutChg>
        <pc:sldLayoutChg chg="delSp modSp">
          <pc:chgData name="Ilídio Oliveira" userId="2e6e6f6d-fff9-46ef-9091-884c6980c73a" providerId="ADAL" clId="{419512A5-9A59-4BB8-8220-B4E379B8177E}" dt="2020-02-17T15:52:51.667" v="263" actId="478"/>
          <pc:sldLayoutMkLst>
            <pc:docMk/>
            <pc:sldMasterMk cId="2523271449" sldId="2147483708"/>
            <pc:sldLayoutMk cId="1881868121" sldId="2147483713"/>
          </pc:sldLayoutMkLst>
        </pc:sldLayoutChg>
        <pc:sldLayoutChg chg="delSp">
          <pc:chgData name="Ilídio Oliveira" userId="2e6e6f6d-fff9-46ef-9091-884c6980c73a" providerId="ADAL" clId="{419512A5-9A59-4BB8-8220-B4E379B8177E}" dt="2020-02-17T15:14:58.958" v="46" actId="478"/>
          <pc:sldLayoutMkLst>
            <pc:docMk/>
            <pc:sldMasterMk cId="2523271449" sldId="2147483708"/>
            <pc:sldLayoutMk cId="1141555308" sldId="2147483714"/>
          </pc:sldLayoutMkLst>
        </pc:sldLayoutChg>
        <pc:sldLayoutChg chg="addSp delSp">
          <pc:chgData name="Ilídio Oliveira" userId="2e6e6f6d-fff9-46ef-9091-884c6980c73a" providerId="ADAL" clId="{419512A5-9A59-4BB8-8220-B4E379B8177E}" dt="2020-02-17T15:15:12.153" v="49" actId="478"/>
          <pc:sldLayoutMkLst>
            <pc:docMk/>
            <pc:sldMasterMk cId="2523271449" sldId="2147483708"/>
            <pc:sldLayoutMk cId="439006352" sldId="2147483715"/>
          </pc:sldLayoutMkLst>
        </pc:sldLayoutChg>
        <pc:sldLayoutChg chg="del">
          <pc:chgData name="Ilídio Oliveira" userId="2e6e6f6d-fff9-46ef-9091-884c6980c73a" providerId="ADAL" clId="{419512A5-9A59-4BB8-8220-B4E379B8177E}" dt="2020-02-17T15:15:21.402" v="50" actId="2696"/>
          <pc:sldLayoutMkLst>
            <pc:docMk/>
            <pc:sldMasterMk cId="2523271449" sldId="2147483708"/>
            <pc:sldLayoutMk cId="3427258105" sldId="2147483716"/>
          </pc:sldLayoutMkLst>
        </pc:sldLayoutChg>
        <pc:sldLayoutChg chg="delSp modSp">
          <pc:chgData name="Ilídio Oliveira" userId="2e6e6f6d-fff9-46ef-9091-884c6980c73a" providerId="ADAL" clId="{419512A5-9A59-4BB8-8220-B4E379B8177E}" dt="2020-02-17T15:19:03.146" v="88" actId="403"/>
          <pc:sldLayoutMkLst>
            <pc:docMk/>
            <pc:sldMasterMk cId="2523271449" sldId="2147483708"/>
            <pc:sldLayoutMk cId="2130147186" sldId="2147483717"/>
          </pc:sldLayoutMkLst>
        </pc:sldLayoutChg>
        <pc:sldLayoutChg chg="addSp delSp">
          <pc:chgData name="Ilídio Oliveira" userId="2e6e6f6d-fff9-46ef-9091-884c6980c73a" providerId="ADAL" clId="{419512A5-9A59-4BB8-8220-B4E379B8177E}" dt="2020-02-17T15:14:42.092" v="45" actId="478"/>
          <pc:sldLayoutMkLst>
            <pc:docMk/>
            <pc:sldMasterMk cId="2523271449" sldId="2147483708"/>
            <pc:sldLayoutMk cId="159686715" sldId="2147483720"/>
          </pc:sldLayoutMkLst>
        </pc:sldLayoutChg>
        <pc:sldLayoutChg chg="del">
          <pc:chgData name="Ilídio Oliveira" userId="2e6e6f6d-fff9-46ef-9091-884c6980c73a" providerId="ADAL" clId="{419512A5-9A59-4BB8-8220-B4E379B8177E}" dt="2020-02-17T15:23:54.437" v="171" actId="2696"/>
          <pc:sldLayoutMkLst>
            <pc:docMk/>
            <pc:sldMasterMk cId="2523271449" sldId="2147483708"/>
            <pc:sldLayoutMk cId="1377767262" sldId="2147483724"/>
          </pc:sldLayoutMkLst>
        </pc:sldLayoutChg>
        <pc:sldLayoutChg chg="delSp modSp">
          <pc:chgData name="Ilídio Oliveira" userId="2e6e6f6d-fff9-46ef-9091-884c6980c73a" providerId="ADAL" clId="{419512A5-9A59-4BB8-8220-B4E379B8177E}" dt="2020-02-17T15:25:17.329" v="183" actId="404"/>
          <pc:sldLayoutMkLst>
            <pc:docMk/>
            <pc:sldMasterMk cId="2523271449" sldId="2147483708"/>
            <pc:sldLayoutMk cId="309423708" sldId="2147483725"/>
          </pc:sldLayoutMkLst>
        </pc:sldLayoutChg>
      </pc:sldMasterChg>
    </pc:docChg>
  </pc:docChgLst>
  <pc:docChgLst>
    <pc:chgData name="Ilídio Oliveira" userId="2e6e6f6d-fff9-46ef-9091-884c6980c73a" providerId="ADAL" clId="{03F6C0A4-A30A-419E-B1AC-F913B9CCF3E2}"/>
    <pc:docChg chg="undo custSel addSld delSld modSld modSection">
      <pc:chgData name="Ilídio Oliveira" userId="2e6e6f6d-fff9-46ef-9091-884c6980c73a" providerId="ADAL" clId="{03F6C0A4-A30A-419E-B1AC-F913B9CCF3E2}" dt="2021-04-06T13:52:48.176" v="1673" actId="20577"/>
      <pc:docMkLst>
        <pc:docMk/>
      </pc:docMkLst>
      <pc:sldChg chg="modSp mod">
        <pc:chgData name="Ilídio Oliveira" userId="2e6e6f6d-fff9-46ef-9091-884c6980c73a" providerId="ADAL" clId="{03F6C0A4-A30A-419E-B1AC-F913B9CCF3E2}" dt="2021-04-05T21:26:59.419" v="53" actId="20577"/>
        <pc:sldMkLst>
          <pc:docMk/>
          <pc:sldMk cId="1763317527" sldId="268"/>
        </pc:sldMkLst>
      </pc:sldChg>
      <pc:sldChg chg="addSp delSp modSp mod">
        <pc:chgData name="Ilídio Oliveira" userId="2e6e6f6d-fff9-46ef-9091-884c6980c73a" providerId="ADAL" clId="{03F6C0A4-A30A-419E-B1AC-F913B9CCF3E2}" dt="2021-04-05T21:49:20.694" v="355" actId="14100"/>
        <pc:sldMkLst>
          <pc:docMk/>
          <pc:sldMk cId="2457665304" sldId="744"/>
        </pc:sldMkLst>
      </pc:sldChg>
      <pc:sldChg chg="addSp delSp modSp mod chgLayout">
        <pc:chgData name="Ilídio Oliveira" userId="2e6e6f6d-fff9-46ef-9091-884c6980c73a" providerId="ADAL" clId="{03F6C0A4-A30A-419E-B1AC-F913B9CCF3E2}" dt="2021-04-06T13:10:56.902" v="906" actId="478"/>
        <pc:sldMkLst>
          <pc:docMk/>
          <pc:sldMk cId="1330238251" sldId="745"/>
        </pc:sldMkLst>
      </pc:sldChg>
      <pc:sldChg chg="addSp delSp modSp mod modClrScheme chgLayout">
        <pc:chgData name="Ilídio Oliveira" userId="2e6e6f6d-fff9-46ef-9091-884c6980c73a" providerId="ADAL" clId="{03F6C0A4-A30A-419E-B1AC-F913B9CCF3E2}" dt="2021-04-05T22:04:39.827" v="730" actId="404"/>
        <pc:sldMkLst>
          <pc:docMk/>
          <pc:sldMk cId="1079548753" sldId="746"/>
        </pc:sldMkLst>
      </pc:sldChg>
      <pc:sldChg chg="del">
        <pc:chgData name="Ilídio Oliveira" userId="2e6e6f6d-fff9-46ef-9091-884c6980c73a" providerId="ADAL" clId="{03F6C0A4-A30A-419E-B1AC-F913B9CCF3E2}" dt="2021-04-05T22:09:07.513" v="797" actId="47"/>
        <pc:sldMkLst>
          <pc:docMk/>
          <pc:sldMk cId="3786815323" sldId="747"/>
        </pc:sldMkLst>
      </pc:sldChg>
      <pc:sldChg chg="addSp delSp modSp mod">
        <pc:chgData name="Ilídio Oliveira" userId="2e6e6f6d-fff9-46ef-9091-884c6980c73a" providerId="ADAL" clId="{03F6C0A4-A30A-419E-B1AC-F913B9CCF3E2}" dt="2021-04-06T13:11:46.926" v="919" actId="1076"/>
        <pc:sldMkLst>
          <pc:docMk/>
          <pc:sldMk cId="2137038235" sldId="748"/>
        </pc:sldMkLst>
      </pc:sldChg>
      <pc:sldChg chg="addSp modSp mod">
        <pc:chgData name="Ilídio Oliveira" userId="2e6e6f6d-fff9-46ef-9091-884c6980c73a" providerId="ADAL" clId="{03F6C0A4-A30A-419E-B1AC-F913B9CCF3E2}" dt="2021-04-06T13:15:07.668" v="930" actId="1076"/>
        <pc:sldMkLst>
          <pc:docMk/>
          <pc:sldMk cId="3625950745" sldId="749"/>
        </pc:sldMkLst>
      </pc:sldChg>
      <pc:sldChg chg="addSp delSp modSp mod modClrScheme chgLayout">
        <pc:chgData name="Ilídio Oliveira" userId="2e6e6f6d-fff9-46ef-9091-884c6980c73a" providerId="ADAL" clId="{03F6C0A4-A30A-419E-B1AC-F913B9CCF3E2}" dt="2021-04-05T22:20:31.824" v="844" actId="20577"/>
        <pc:sldMkLst>
          <pc:docMk/>
          <pc:sldMk cId="761802415" sldId="752"/>
        </pc:sldMkLst>
      </pc:sldChg>
      <pc:sldChg chg="addSp delSp modSp mod">
        <pc:chgData name="Ilídio Oliveira" userId="2e6e6f6d-fff9-46ef-9091-884c6980c73a" providerId="ADAL" clId="{03F6C0A4-A30A-419E-B1AC-F913B9CCF3E2}" dt="2021-04-05T22:23:15.078" v="852" actId="478"/>
        <pc:sldMkLst>
          <pc:docMk/>
          <pc:sldMk cId="2961031692" sldId="753"/>
        </pc:sldMkLst>
      </pc:sldChg>
      <pc:sldChg chg="delSp modSp mod modClrScheme chgLayout">
        <pc:chgData name="Ilídio Oliveira" userId="2e6e6f6d-fff9-46ef-9091-884c6980c73a" providerId="ADAL" clId="{03F6C0A4-A30A-419E-B1AC-F913B9CCF3E2}" dt="2021-04-06T13:41:39.512" v="1562" actId="20577"/>
        <pc:sldMkLst>
          <pc:docMk/>
          <pc:sldMk cId="1052379257" sldId="755"/>
        </pc:sldMkLst>
      </pc:sldChg>
      <pc:sldChg chg="del">
        <pc:chgData name="Ilídio Oliveira" userId="2e6e6f6d-fff9-46ef-9091-884c6980c73a" providerId="ADAL" clId="{03F6C0A4-A30A-419E-B1AC-F913B9CCF3E2}" dt="2021-04-05T21:55:58.472" v="627" actId="47"/>
        <pc:sldMkLst>
          <pc:docMk/>
          <pc:sldMk cId="1333336778" sldId="757"/>
        </pc:sldMkLst>
      </pc:sldChg>
      <pc:sldChg chg="addSp delSp modSp new mod">
        <pc:chgData name="Ilídio Oliveira" userId="2e6e6f6d-fff9-46ef-9091-884c6980c73a" providerId="ADAL" clId="{03F6C0A4-A30A-419E-B1AC-F913B9CCF3E2}" dt="2021-04-06T13:52:48.176" v="1673" actId="20577"/>
        <pc:sldMkLst>
          <pc:docMk/>
          <pc:sldMk cId="1290310635" sldId="759"/>
        </pc:sldMkLst>
      </pc:sldChg>
      <pc:sldChg chg="addSp delSp modSp add mod">
        <pc:chgData name="Ilídio Oliveira" userId="2e6e6f6d-fff9-46ef-9091-884c6980c73a" providerId="ADAL" clId="{03F6C0A4-A30A-419E-B1AC-F913B9CCF3E2}" dt="2021-04-05T22:23:52.507" v="857" actId="166"/>
        <pc:sldMkLst>
          <pc:docMk/>
          <pc:sldMk cId="2804730451" sldId="760"/>
        </pc:sldMkLst>
      </pc:sldChg>
      <pc:sldChg chg="new del">
        <pc:chgData name="Ilídio Oliveira" userId="2e6e6f6d-fff9-46ef-9091-884c6980c73a" providerId="ADAL" clId="{03F6C0A4-A30A-419E-B1AC-F913B9CCF3E2}" dt="2021-04-05T22:04:07.681" v="669" actId="47"/>
        <pc:sldMkLst>
          <pc:docMk/>
          <pc:sldMk cId="4091057824" sldId="760"/>
        </pc:sldMkLst>
      </pc:sldChg>
      <pc:sldChg chg="addSp delSp modSp new mod">
        <pc:chgData name="Ilídio Oliveira" userId="2e6e6f6d-fff9-46ef-9091-884c6980c73a" providerId="ADAL" clId="{03F6C0A4-A30A-419E-B1AC-F913B9CCF3E2}" dt="2021-04-06T13:47:05.503" v="1658" actId="20577"/>
        <pc:sldMkLst>
          <pc:docMk/>
          <pc:sldMk cId="4173110325" sldId="761"/>
        </pc:sldMkLst>
      </pc:sldChg>
      <pc:sldChg chg="addSp delSp modSp new mod">
        <pc:chgData name="Ilídio Oliveira" userId="2e6e6f6d-fff9-46ef-9091-884c6980c73a" providerId="ADAL" clId="{03F6C0A4-A30A-419E-B1AC-F913B9CCF3E2}" dt="2021-04-06T13:46:09.961" v="1632" actId="9405"/>
        <pc:sldMkLst>
          <pc:docMk/>
          <pc:sldMk cId="109985680" sldId="762"/>
        </pc:sldMkLst>
      </pc:sldChg>
      <pc:sldChg chg="addSp delSp modSp new mod modClrScheme chgLayout">
        <pc:chgData name="Ilídio Oliveira" userId="2e6e6f6d-fff9-46ef-9091-884c6980c73a" providerId="ADAL" clId="{03F6C0A4-A30A-419E-B1AC-F913B9CCF3E2}" dt="2021-04-06T13:43:25.510" v="1567" actId="1076"/>
        <pc:sldMkLst>
          <pc:docMk/>
          <pc:sldMk cId="3787601629" sldId="763"/>
        </pc:sldMkLst>
      </pc:sldChg>
    </pc:docChg>
  </pc:docChgLst>
  <pc:docChgLst>
    <pc:chgData name="Ilídio Oliveira" userId="2e6e6f6d-fff9-46ef-9091-884c6980c73a" providerId="ADAL" clId="{ECBC4C7A-926B-4C94-83C0-8CED105A5CC6}"/>
    <pc:docChg chg="undo custSel modSld">
      <pc:chgData name="Ilídio Oliveira" userId="2e6e6f6d-fff9-46ef-9091-884c6980c73a" providerId="ADAL" clId="{ECBC4C7A-926B-4C94-83C0-8CED105A5CC6}" dt="2022-03-29T09:23:20.310" v="45" actId="729"/>
      <pc:docMkLst>
        <pc:docMk/>
      </pc:docMkLst>
      <pc:sldChg chg="modSp mod">
        <pc:chgData name="Ilídio Oliveira" userId="2e6e6f6d-fff9-46ef-9091-884c6980c73a" providerId="ADAL" clId="{ECBC4C7A-926B-4C94-83C0-8CED105A5CC6}" dt="2022-03-29T09:09:35.892" v="9" actId="20577"/>
        <pc:sldMkLst>
          <pc:docMk/>
          <pc:sldMk cId="1763317527" sldId="268"/>
        </pc:sldMkLst>
      </pc:sldChg>
      <pc:sldChg chg="modSp mod">
        <pc:chgData name="Ilídio Oliveira" userId="2e6e6f6d-fff9-46ef-9091-884c6980c73a" providerId="ADAL" clId="{ECBC4C7A-926B-4C94-83C0-8CED105A5CC6}" dt="2022-03-29T09:14:48.313" v="10" actId="113"/>
        <pc:sldMkLst>
          <pc:docMk/>
          <pc:sldMk cId="1079548753" sldId="746"/>
        </pc:sldMkLst>
      </pc:sldChg>
      <pc:sldChg chg="addSp delSp modSp mod">
        <pc:chgData name="Ilídio Oliveira" userId="2e6e6f6d-fff9-46ef-9091-884c6980c73a" providerId="ADAL" clId="{ECBC4C7A-926B-4C94-83C0-8CED105A5CC6}" dt="2022-03-29T09:18:26.238" v="36" actId="9405"/>
        <pc:sldMkLst>
          <pc:docMk/>
          <pc:sldMk cId="2137038235" sldId="748"/>
        </pc:sldMkLst>
      </pc:sldChg>
      <pc:sldChg chg="modSp mod">
        <pc:chgData name="Ilídio Oliveira" userId="2e6e6f6d-fff9-46ef-9091-884c6980c73a" providerId="ADAL" clId="{ECBC4C7A-926B-4C94-83C0-8CED105A5CC6}" dt="2022-03-29T09:21:55.305" v="37" actId="14100"/>
        <pc:sldMkLst>
          <pc:docMk/>
          <pc:sldMk cId="2058464287" sldId="750"/>
        </pc:sldMkLst>
      </pc:sldChg>
      <pc:sldChg chg="modSp mod">
        <pc:chgData name="Ilídio Oliveira" userId="2e6e6f6d-fff9-46ef-9091-884c6980c73a" providerId="ADAL" clId="{ECBC4C7A-926B-4C94-83C0-8CED105A5CC6}" dt="2022-03-29T09:22:28.579" v="44" actId="14100"/>
        <pc:sldMkLst>
          <pc:docMk/>
          <pc:sldMk cId="761802415" sldId="752"/>
        </pc:sldMkLst>
      </pc:sldChg>
      <pc:sldChg chg="mod modShow">
        <pc:chgData name="Ilídio Oliveira" userId="2e6e6f6d-fff9-46ef-9091-884c6980c73a" providerId="ADAL" clId="{ECBC4C7A-926B-4C94-83C0-8CED105A5CC6}" dt="2022-03-29T09:23:20.310" v="45" actId="729"/>
        <pc:sldMkLst>
          <pc:docMk/>
          <pc:sldMk cId="2961031692" sldId="7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48231-9B25-40A8-9DAF-4A043CF179D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r>
              <a:rPr lang="en-US"/>
              <a:t>DETI/AMS</a:t>
            </a:r>
          </a:p>
        </p:txBody>
      </p:sp>
      <p:sp>
        <p:nvSpPr>
          <p:cNvPr id="3" name="Date Placeholder 2">
            <a:extLst>
              <a:ext uri="{FF2B5EF4-FFF2-40B4-BE49-F238E27FC236}">
                <a16:creationId xmlns:a16="http://schemas.microsoft.com/office/drawing/2014/main" id="{4E0F9F27-270D-440F-B2F5-06C179336431}"/>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9130BDBC-361F-481C-B449-BF8E70FB28C6}" type="datetime1">
              <a:rPr lang="pt-PT" smtClean="0"/>
              <a:t>2025-10-15</a:t>
            </a:fld>
            <a:endParaRPr lang="en-US"/>
          </a:p>
        </p:txBody>
      </p:sp>
      <p:sp>
        <p:nvSpPr>
          <p:cNvPr id="4" name="Footer Placeholder 3">
            <a:extLst>
              <a:ext uri="{FF2B5EF4-FFF2-40B4-BE49-F238E27FC236}">
                <a16:creationId xmlns:a16="http://schemas.microsoft.com/office/drawing/2014/main" id="{F6B6E2A6-A4D3-46D3-A67A-7ABD37A48C3E}"/>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r>
              <a:rPr lang="en-US"/>
              <a:t>I Oliveira (2018)</a:t>
            </a:r>
          </a:p>
        </p:txBody>
      </p:sp>
      <p:sp>
        <p:nvSpPr>
          <p:cNvPr id="5" name="Slide Number Placeholder 4">
            <a:extLst>
              <a:ext uri="{FF2B5EF4-FFF2-40B4-BE49-F238E27FC236}">
                <a16:creationId xmlns:a16="http://schemas.microsoft.com/office/drawing/2014/main" id="{A54934B2-36AB-4C8F-93F2-1E30D6A70D53}"/>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AE9CF236-6B78-400E-965A-57D76FE4525F}" type="slidenum">
              <a:rPr lang="en-US" smtClean="0"/>
              <a:t>‹#›</a:t>
            </a:fld>
            <a:endParaRPr lang="en-US"/>
          </a:p>
        </p:txBody>
      </p:sp>
    </p:spTree>
    <p:extLst>
      <p:ext uri="{BB962C8B-B14F-4D97-AF65-F5344CB8AC3E}">
        <p14:creationId xmlns:p14="http://schemas.microsoft.com/office/powerpoint/2010/main" val="425650875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0:36.111"/>
    </inkml:context>
    <inkml:brush xml:id="br0">
      <inkml:brushProperty name="width" value="0.05" units="cm"/>
      <inkml:brushProperty name="height" value="0.05" units="cm"/>
      <inkml:brushProperty name="color" value="#00A0D7"/>
    </inkml:brush>
  </inkml:definitions>
  <inkml:trace contextRef="#ctx0" brushRef="#br0">991 180 24575,'-34'0'0,"1"1"0,-1 2 0,1 1 0,0 2 0,0 2 0,1 0 0,-33 14 0,-75 26 0,-21 8 0,140-47 0,0 1 0,1 2 0,0 0 0,1 1 0,-25 21 0,27-15 0,1 1 0,0 0 0,2 1 0,1 1 0,0 0 0,-13 35 0,-3 1 0,13-27 0,0 1 0,3 1 0,0 0 0,2 1 0,2 0 0,1 0 0,1 1 0,2 0 0,2 1 0,1 36 0,2 36 0,2 75 0,0-156 0,2 0 0,0 0 0,2 0 0,14 40 0,-12-50 0,0 0 0,2-1 0,-1-1 0,2 1 0,0-2 0,1 1 0,1-2 0,0 0 0,27 22 0,-9-12 0,1-1 0,1-1 0,59 27 0,313 105 0,-330-124 0,-38-14 0,65 16 0,-28-13 0,104 17 0,-42-16 0,-41-4 0,117 1 0,-105-15 0,618-14 0,-683 9 0,-1-2 0,0-2 0,-1-2 0,0-1 0,0-2 0,-1-2 0,-1-1 0,-1-2 0,37-24 0,-7 2 0,-2-3 0,-2-2 0,87-83 0,-132 111 0,-1-1 0,-1-1 0,-1 0 0,-1-1 0,0-1 0,-2 0 0,0-1 0,-1 0 0,-2 0 0,0-1 0,-1-1 0,-2 1 0,0-1 0,-1-1 0,1-35 0,-12-378 0,3 407 0,-2-1 0,-1 1 0,-2 0 0,0 0 0,-3 1 0,0 0 0,-2 1 0,-1 0 0,-1 1 0,-1 1 0,-2 0 0,-23-26 0,26 38 0,-1 0 0,-1 1 0,0 0 0,-1 2 0,-1 0 0,0 1 0,0 1 0,-25-9 0,-170-51 0,213 69 0,-409-94 0,123 32 0,109 14 0,-130-26 0,156 55 0,-264-2 0,172 22 0,-158 2 0,377-1 0,0 2 0,-25 4 0,40-5 0,1 0 0,-1 1 0,1 0 0,0 1 0,0 0 0,0 0 0,1 1 0,-12 8 0,18-12-91,1 0 0,-1 1 0,1-1 0,0 1 0,-1-1 0,1 1 0,0 0 0,0 0 0,0-1 0,1 1 0,-1 0 0,0 0 0,1 0 0,-1 2 0,-2 12-6735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5T21:46:32.004"/>
    </inkml:context>
    <inkml:brush xml:id="br0">
      <inkml:brushProperty name="width" value="0.1" units="cm"/>
      <inkml:brushProperty name="height" value="0.1" units="cm"/>
      <inkml:brushProperty name="color" value="#00A0D7"/>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9:15:58.354"/>
    </inkml:context>
    <inkml:brush xml:id="br0">
      <inkml:brushProperty name="width" value="0.05" units="cm"/>
      <inkml:brushProperty name="height" value="0.05" units="cm"/>
      <inkml:brushProperty name="color" value="#AB008B"/>
    </inkml:brush>
  </inkml:definitions>
  <inkml:trace contextRef="#ctx0" brushRef="#br0">0 0 24575,'12'1'0,"0"0"0,0 0 0,-1 1 0,1 1 0,-1 0 0,1 0 0,-1 1 0,17 9 0,5 5 0,43 31 0,-15-8 0,273 157 0,35 22 0,-314-185 0,-2 3 0,82 74 0,-108-84 0,0 1 0,-2 1 0,-1 1 0,-1 1 0,32 62 0,10 27 0,-33-65 0,-2 1 0,-3 1 0,27 86 0,-26-40 0,-5 2 0,-4 0 0,-6 2 0,2 147 0,-15-85 0,-19 454 0,-14-425 0,24-151 0,0-14 0,-1 1 0,-23 50 0,0 1 0,-19 28 0,26-42 0,-45 94 0,61-146 0,-66 155 0,70-157-1365,3-2-5461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9:16:00.768"/>
    </inkml:context>
    <inkml:brush xml:id="br0">
      <inkml:brushProperty name="width" value="0.05" units="cm"/>
      <inkml:brushProperty name="height" value="0.05" units="cm"/>
      <inkml:brushProperty name="color" value="#AB008B"/>
    </inkml:brush>
  </inkml:definitions>
  <inkml:trace contextRef="#ctx0" brushRef="#br0">128 1 24575,'-1'27'0,"-10"50"0,1-10 0,6-44 0,-1 1 0,-1-1 0,-1 0 0,-13 27 0,9-22 0,1 1 0,-7 32 0,6-24 0,9-31 0,-1 0 0,1 0 0,0-1 0,1 1 0,-1 0 0,1 0 0,0 1 0,1-1 0,0 0 0,0 0 0,0 0 0,2 10 0,-2-16 0,1 1 0,-1-1 0,0 1 0,1 0 0,-1-1 0,1 1 0,-1-1 0,1 1 0,0-1 0,-1 1 0,1-1 0,-1 1 0,1-1 0,0 0 0,-1 1 0,1-1 0,0 0 0,0 1 0,-1-1 0,1 0 0,0 0 0,0 0 0,-1 0 0,1 0 0,0 0 0,0 0 0,-1 0 0,1 0 0,0 0 0,0 0 0,-1 0 0,1-1 0,0 1 0,-1 0 0,1-1 0,0 1 0,1-1 0,28-17 0,-25 15 0,17-12 0,100-62 0,-107 69 0,1 1 0,0 1 0,0 0 0,1 1 0,-1 0 0,26-2 0,-25 5-273,-1-1 0,1-1 0,0 0 0,30-12 0,-25 5-6553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9:16:03.108"/>
    </inkml:context>
    <inkml:brush xml:id="br0">
      <inkml:brushProperty name="width" value="0.05" units="cm"/>
      <inkml:brushProperty name="height" value="0.05" units="cm"/>
      <inkml:brushProperty name="color" value="#AB008B"/>
    </inkml:brush>
  </inkml:definitions>
  <inkml:trace contextRef="#ctx0" brushRef="#br0">1 1 24575,'0'4'0,"0"4"0,0 5 0,4 8 0,4 3 0,2 2 0,2 4 0,6 3 0,1 5 0,0-2 0,-2 1 0,2 2 0,-2-3 0,1-3 0,-4-8-8191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9:16:04.966"/>
    </inkml:context>
    <inkml:brush xml:id="br0">
      <inkml:brushProperty name="width" value="0.05" units="cm"/>
      <inkml:brushProperty name="height" value="0.05" units="cm"/>
      <inkml:brushProperty name="color" value="#AB008B"/>
    </inkml:brush>
  </inkml:definitions>
  <inkml:trace contextRef="#ctx0" brushRef="#br0">1 110 24575,'0'-1'0,"0"0"0,1 0 0,-1 0 0,1 0 0,-1 0 0,1 1 0,0-1 0,-1 0 0,1 0 0,0 1 0,-1-1 0,1 0 0,0 1 0,0-1 0,0 1 0,0-1 0,-1 1 0,1-1 0,0 1 0,0 0 0,0-1 0,0 1 0,0 0 0,2 0 0,32-7 0,-26 5 0,350-51 0,-280 43-89,-2-1-549,99 0 0,-158 11-6188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9:16:57.481"/>
    </inkml:context>
    <inkml:brush xml:id="br0">
      <inkml:brushProperty name="width" value="0.05" units="cm"/>
      <inkml:brushProperty name="height" value="0.05" units="cm"/>
      <inkml:brushProperty name="color" value="#AB008B"/>
    </inkml:brush>
  </inkml:definitions>
  <inkml:trace contextRef="#ctx0" brushRef="#br0">17 23 24575,'-4'0'0,"-1"-4"0,1-4 0,0-2-8191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9T09:18:14.840"/>
    </inkml:context>
    <inkml:brush xml:id="br0">
      <inkml:brushProperty name="width" value="0.1" units="cm"/>
      <inkml:brushProperty name="height" value="0.2" units="cm"/>
      <inkml:brushProperty name="color" value="#D9AEFF"/>
      <inkml:brushProperty name="tip" value="rectangle"/>
      <inkml:brushProperty name="rasterOp" value="maskPen"/>
      <inkml:brushProperty name="ignorePressure" value="1"/>
    </inkml:brush>
  </inkml:definitions>
  <inkml:trace contextRef="#ctx0" brushRef="#br0">0 0,'1'1,"-1"0,1 0,-1 1,1-1,0 0,-1-1,1 1,0 0,0 0,0 0,0 0,0-1,-1 1,1 0,0-1,1 1,-1 0,0-1,0 0,0 1,0-1,0 0,0 1,1-1,-1 0,0 0,2 0,41 3,-38-3,583 4,-299-7,-57 0,248 6,-361 9,179 41,-290-51,48 7,77 3,-87-10,0 2,89 20,-77-11,1-3,0-3,110 0,-13-1,526 4,-411-12,-207 1,13 0,-1 2,0 4,116 22,-130-14,2-3,95 3,134-14,-114-1,2066 2,-2204-2,42-8,41-1,-112 10,0 0,-1-2,1 1,0-2,17-6,-17 5,1 1,-1 0,1 1,26-3,485 5,-246 4,-250-5,-1-1,0-1,1-1,-2-1,44-16,-30 8,306-72,-329 84,0 1,0 1,0 0,0 2,0 0,-1 0,35 11,43 6,107 16,-198-34,14 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9T09:18:26.238"/>
    </inkml:context>
    <inkml:brush xml:id="br0">
      <inkml:brushProperty name="width" value="0.1" units="cm"/>
      <inkml:brushProperty name="height" value="0.2" units="cm"/>
      <inkml:brushProperty name="color" value="#D9AEFF"/>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6T13:46:09.9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27,'230'-9,"834"18,409-9,-1191-13,7-1,-246 15,671 7,-503-1,240 4,-119 7,-290-18,-30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6T13:32:57.612"/>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0:38.201"/>
    </inkml:context>
    <inkml:brush xml:id="br0">
      <inkml:brushProperty name="width" value="0.05" units="cm"/>
      <inkml:brushProperty name="height" value="0.05" units="cm"/>
      <inkml:brushProperty name="color" value="#00A0D7"/>
    </inkml:brush>
  </inkml:definitions>
  <inkml:trace contextRef="#ctx0" brushRef="#br0">0 1 24575,'12'19'0,"1"0"0,0 0 0,1-2 0,28 28 0,5 5 0,149 200 0,-94-115 0,58 88 0,183 339 0,-303-484 0,-2 2 0,41 130 0,24 175 0,-57-87 0,-28-150 0,43 266 0,-51-321-26,-3 1 0,-8 121 0,-1-82-1261,2-125-5539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3:16.190"/>
    </inkml:context>
    <inkml:brush xml:id="br0">
      <inkml:brushProperty name="width" value="0.05" units="cm"/>
      <inkml:brushProperty name="height" value="0.05" units="cm"/>
      <inkml:brushProperty name="color" value="#00A0D7"/>
    </inkml:brush>
  </inkml:definitions>
  <inkml:trace contextRef="#ctx0" brushRef="#br0">1 1 24575,'35'1'0,"42"9"0,-12-2 0,476 62 0,319 19 0,147-88 97,-452-4-1559,-522 3-5364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3:17.834"/>
    </inkml:context>
    <inkml:brush xml:id="br0">
      <inkml:brushProperty name="width" value="0.05" units="cm"/>
      <inkml:brushProperty name="height" value="0.05" units="cm"/>
      <inkml:brushProperty name="color" value="#00A0D7"/>
    </inkml:brush>
  </inkml:definitions>
  <inkml:trace contextRef="#ctx0" brushRef="#br0">1 186 24575,'6'-4'0,"0"1"0,0 0 0,1 0 0,-1 0 0,1 1 0,0 0 0,0 0 0,-1 1 0,1 0 0,12-1 0,22-5 0,302-119 0,-331 122 15,-1 1-1,1 0 1,0 0-1,1 1 1,14 0-1,20-4-1466,-33 3-5374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3:19.348"/>
    </inkml:context>
    <inkml:brush xml:id="br0">
      <inkml:brushProperty name="width" value="0.05" units="cm"/>
      <inkml:brushProperty name="height" value="0.05" units="cm"/>
      <inkml:brushProperty name="color" value="#00A0D7"/>
    </inkml:brush>
  </inkml:definitions>
  <inkml:trace contextRef="#ctx0" brushRef="#br0">1 1 24575,'5'2'0,"0"0"0,0 0 0,0 1 0,0-1 0,0 1 0,-1 0 0,1 1 0,-1-1 0,0 1 0,0 0 0,0 0 0,3 5 0,-1-3 0,65 74 0,-55-58 0,1-2 0,1 0 0,1-1 0,1 0 0,0-2 0,2-1 0,40 25 0,79 45-1365,-127-78-5461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3:20.824"/>
    </inkml:context>
    <inkml:brush xml:id="br0">
      <inkml:brushProperty name="width" value="0.05" units="cm"/>
      <inkml:brushProperty name="height" value="0.05" units="cm"/>
      <inkml:brushProperty name="color" value="#00A0D7"/>
    </inkml:brush>
  </inkml:definitions>
  <inkml:trace contextRef="#ctx0" brushRef="#br0">0 690 24575,'12'-2'0,"-1"0"0,0 0 0,0-1 0,0-1 0,-1 0 0,1 0 0,-1-1 0,0 0 0,17-13 0,9-2 0,135-66 0,3 8 0,192-57 0,-112 61 0,285-43 0,269 11 0,248 82 0,-1000 24-227,-1 2-1,1 3 1,-1 2-1,0 3 1,56 18-1,-86-19-6598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3:23.675"/>
    </inkml:context>
    <inkml:brush xml:id="br0">
      <inkml:brushProperty name="width" value="0.05" units="cm"/>
      <inkml:brushProperty name="height" value="0.05" units="cm"/>
      <inkml:brushProperty name="color" value="#00A0D7"/>
    </inkml:brush>
  </inkml:definitions>
  <inkml:trace contextRef="#ctx0" brushRef="#br0">591 1 24575,'-10'0'0,"0"1"0,-1 1 0,1 0 0,0 0 0,0 1 0,1 1 0,-1-1 0,-13 8 0,-76 50 0,36-22 0,-75 60 0,116-86 0,1 1 0,0 2 0,-26 23 0,39-30 0,-1-1 0,2 1 0,-1 0 0,1 1 0,0-1 0,1 2 0,0-1 0,1 1 0,-7 17 0,12-27 0,-1 0 0,1 0 0,0 0 0,0 0 0,0 1 0,0-1 0,0 0 0,0 0 0,0 0 0,0 1 0,0-1 0,0 0 0,1 0 0,-1 0 0,1 0 0,-1 0 0,0 1 0,1-1 0,0 0 0,-1 0 0,1 0 0,0 0 0,-1-1 0,1 1 0,0 0 0,0 0 0,0 0 0,0 0 0,0-1 0,0 1 0,0-1 0,0 1 0,0 0 0,0-1 0,0 0 0,0 1 0,1-1 0,-1 0 0,0 1 0,0-1 0,2 0 0,8 2 0,0-1 0,0-1 0,19 0 0,-17 0 0,940-4-1365,-929 4-5461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1.040"/>
    </inkml:context>
    <inkml:brush xml:id="br0">
      <inkml:brushProperty name="width" value="0.05" units="cm"/>
      <inkml:brushProperty name="height" value="0.05" units="cm"/>
      <inkml:brushProperty name="color" value="#00A0D7"/>
    </inkml:brush>
  </inkml:definitions>
  <inkml:trace contextRef="#ctx0" brushRef="#br0">0 1055 24575,'2'-6'0,"-1"1"0,1-1 0,1 1 0,-1 0 0,1 0 0,0 0 0,0 0 0,6-7 0,1-2 0,16-29 0,-12 22 0,0 0 0,-2-1 0,0 0 0,-2-1 0,0 0 0,-2 0 0,7-32 0,-9 29 0,2 1 0,0 0 0,15-31 0,-10 28 0,16-58 0,-22 61 0,2 0 0,21-42 0,4-9 0,-19 43 0,1 1 0,26-41 0,-19 36 0,18-40 0,-31 54-1365,-1 4-5461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2.056"/>
    </inkml:context>
    <inkml:brush xml:id="br0">
      <inkml:brushProperty name="width" value="0.05" units="cm"/>
      <inkml:brushProperty name="height" value="0.05" units="cm"/>
      <inkml:brushProperty name="color" value="#00A0D7"/>
    </inkml:brush>
  </inkml:definitions>
  <inkml:trace contextRef="#ctx0" brushRef="#br0">1 1167 24575,'26'-38'0,"-24"33"0,1 0 0,0-1 0,1 1 0,0 0 0,-1 0 0,1 1 0,9-8 0,27-21 0,-2-1 0,-1-2 0,54-69 0,82-139 0,-47 62 0,-77 112 0,-3-1 0,54-115 0,-43 82-1365,-49 88-5461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3.749"/>
    </inkml:context>
    <inkml:brush xml:id="br0">
      <inkml:brushProperty name="width" value="0.05" units="cm"/>
      <inkml:brushProperty name="height" value="0.05" units="cm"/>
      <inkml:brushProperty name="color" value="#00A0D7"/>
    </inkml:brush>
  </inkml:definitions>
  <inkml:trace contextRef="#ctx0" brushRef="#br0">1 783 24575,'7'0'0,"0"-1"0,0-1 0,0 1 0,0-1 0,-1 0 0,1 0 0,0-1 0,-1 0 0,0 0 0,0-1 0,0 0 0,0 0 0,0 0 0,-1-1 0,0 1 0,0-1 0,0-1 0,4-6 0,11-14 0,-1-1 0,25-48 0,-27 44 0,7-8 0,1 1 0,2 1 0,45-47 0,107-86 0,-151 145-273,-1-1 0,-1-1 0,-2-2 0,27-38 0,-42 53-6553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4.945"/>
    </inkml:context>
    <inkml:brush xml:id="br0">
      <inkml:brushProperty name="width" value="0.05" units="cm"/>
      <inkml:brushProperty name="height" value="0.05" units="cm"/>
      <inkml:brushProperty name="color" value="#00A0D7"/>
    </inkml:brush>
  </inkml:definitions>
  <inkml:trace contextRef="#ctx0" brushRef="#br0">0 1054 24575,'1'1'0,"0"0"0,0-1 0,0 1 0,0 0 0,0-1 0,1 1 0,-1-1 0,0 1 0,0-1 0,0 0 0,0 1 0,1-1 0,-1 0 0,0 0 0,0 0 0,1 0 0,-1 0 0,0 0 0,0 0 0,0-1 0,1 1 0,-1 0 0,0-1 0,0 1 0,0 0 0,0-1 0,1 0 0,-1 1 0,0-1 0,0 0 0,0 1 0,-1-1 0,1 0 0,0 0 0,0 0 0,0 0 0,1-2 0,34-44 0,-32 41 0,76-123 0,-36 56 0,68-86 0,-56 88 0,3 3 0,4 2 0,2 4 0,111-83 0,112-63 0,-277 201-1365,-1 1-5461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5.949"/>
    </inkml:context>
    <inkml:brush xml:id="br0">
      <inkml:brushProperty name="width" value="0.05" units="cm"/>
      <inkml:brushProperty name="height" value="0.05" units="cm"/>
      <inkml:brushProperty name="color" value="#00A0D7"/>
    </inkml:brush>
  </inkml:definitions>
  <inkml:trace contextRef="#ctx0" brushRef="#br0">1 662 24575,'14'-1'0,"1"0"0,-1-1 0,0-1 0,0 0 0,0-1 0,-1 0 0,1-2 0,13-6 0,104-64 0,-81 44 0,138-85 0,-58 32 0,3 7 0,145-62 0,-226 117-682,70-43-1,-108 57-6143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0:39.665"/>
    </inkml:context>
    <inkml:brush xml:id="br0">
      <inkml:brushProperty name="width" value="0.05" units="cm"/>
      <inkml:brushProperty name="height" value="0.05" units="cm"/>
      <inkml:brushProperty name="color" value="#00A0D7"/>
    </inkml:brush>
  </inkml:definitions>
  <inkml:trace contextRef="#ctx0" brushRef="#br0">19 0 24575,'-1'0'0,"0"1"0,0-1 0,1 1 0,-1-1 0,0 1 0,0-1 0,0 1 0,1-1 0,-1 1 0,0 0 0,1-1 0,-1 1 0,1 0 0,-1 0 0,1-1 0,-1 1 0,1 0 0,-1 0 0,1 0 0,0 0 0,-1 0 0,1-1 0,0 1 0,0 0 0,0 0 0,0 0 0,0 2 0,-3 31 0,3-29 0,-2 30 0,2 0 0,1-1 0,2 1 0,2-1 0,10 45 0,-9-51-44,-2 1 0,0 0 0,-3 0 0,-2 51 0,0-31-1101,1-40-5681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6.708"/>
    </inkml:context>
    <inkml:brush xml:id="br0">
      <inkml:brushProperty name="width" value="0.05" units="cm"/>
      <inkml:brushProperty name="height" value="0.05" units="cm"/>
      <inkml:brushProperty name="color" value="#00A0D7"/>
    </inkml:brush>
  </inkml:definitions>
  <inkml:trace contextRef="#ctx0" brushRef="#br0">0 560 24575,'2'-3'0,"-1"0"0,1-1 0,0 1 0,0 0 0,0 0 0,1 0 0,-1 0 0,1 1 0,-1-1 0,1 1 0,0-1 0,0 1 0,0 0 0,0 0 0,0 0 0,7-2 0,9-8 0,131-97 0,253-139 0,-329 205 0,-36 20-682,58-48-1,-87 65-6143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8.414"/>
    </inkml:context>
    <inkml:brush xml:id="br0">
      <inkml:brushProperty name="width" value="0.05" units="cm"/>
      <inkml:brushProperty name="height" value="0.05" units="cm"/>
      <inkml:brushProperty name="color" value="#00A0D7"/>
    </inkml:brush>
  </inkml:definitions>
  <inkml:trace contextRef="#ctx0" brushRef="#br0">101 162 24575,'7'-5'0,"1"0"0,-1 1 0,1 0 0,0 0 0,0 1 0,0 0 0,11-2 0,5-4 0,115-31 0,-56 18 0,-48 12 0,-17 6 0,0-1 0,-1-1 0,25-11 0,-42 17 0,0 0 0,0 0 0,0 0 0,1 0 0,-1 0 0,0 0 0,0 0 0,1 0 0,-1 0 0,0-1 0,0 1 0,0 0 0,1 0 0,-1 0 0,0 0 0,0 0 0,0 0 0,1-1 0,-1 1 0,0 0 0,0 0 0,0 0 0,0-1 0,0 1 0,1 0 0,-1 0 0,0 0 0,0-1 0,0 1 0,0 0 0,0 0 0,0 0 0,0-1 0,0 1 0,0 0 0,0 0 0,0-1 0,0 1 0,0 0 0,0 0 0,0-1 0,0 1 0,0 0 0,0 0 0,0 0 0,0-1 0,-14-3 0,-19 2 0,33 2 0,-123-1 0,-219 4 0,319 0-1365,4 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19.728"/>
    </inkml:context>
    <inkml:brush xml:id="br0">
      <inkml:brushProperty name="width" value="0.05" units="cm"/>
      <inkml:brushProperty name="height" value="0.05" units="cm"/>
      <inkml:brushProperty name="color" value="#00A0D7"/>
    </inkml:brush>
  </inkml:definitions>
  <inkml:trace contextRef="#ctx0" brushRef="#br0">303 0 24575,'-41'39'0,"-21"25"0,18-3 0,31-41 0,-1-1 0,0-1 0,-22 21 0,31-34-78,-2 1-39,0 0 0,0 1 0,0 0 0,0 0 0,1 1 0,1 0 0,-1 0 0,1 0 0,0 1 0,-3 10 0,5-6-6709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23.253"/>
    </inkml:context>
    <inkml:brush xml:id="br0">
      <inkml:brushProperty name="width" value="0.05" units="cm"/>
      <inkml:brushProperty name="height" value="0.05" units="cm"/>
      <inkml:brushProperty name="color" value="#00A0D7"/>
    </inkml:brush>
  </inkml:definitions>
  <inkml:trace contextRef="#ctx0" brushRef="#br0">300 0 24575,'-9'2'0,"-1"-1"0,1 2 0,0-1 0,0 1 0,0 0 0,0 1 0,1 0 0,-1 1 0,-11 7 0,-31 15 0,21-16-113,-37 18 354,63-26-347,1-1-1,-1 1 0,0 0 1,1 0-1,-1 0 0,1 0 1,0 0-1,0 1 0,0 0 1,1-1-1,-1 1 0,1 0 1,-3 6-1,0 5-6719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37.497"/>
    </inkml:context>
    <inkml:brush xml:id="br0">
      <inkml:brushProperty name="width" value="0.05" units="cm"/>
      <inkml:brushProperty name="height" value="0.05" units="cm"/>
      <inkml:brushProperty name="color" value="#00A0D7"/>
    </inkml:brush>
  </inkml:definitions>
  <inkml:trace contextRef="#ctx0" brushRef="#br0">0 1 24575,'1'3'0,"-1"1"0,1-1 0,0 0 0,0 1 0,0-1 0,0 0 0,1 0 0,0 0 0,-1 0 0,1 0 0,0 0 0,0-1 0,0 1 0,1-1 0,-1 1 0,1-1 0,2 2 0,57 40 0,-33-25 0,-2 0 0,0-1 0,1-2 0,1-1 0,1-1 0,0-1 0,0-2 0,38 9 0,1 0 0,-33-9 0,0-2 0,60 8 0,5-7 0,303 15 0,-156-23 0,175-5 0,-378 1 0,64-11 0,-93 10 0,-1-1 0,0-1 0,1 0 0,-2 0 0,1-2 0,-1 0 0,24-15 0,207-145 0,-230 157-88,-8 6-124,-1-1-1,1 1 0,-1-1 0,-1-1 0,9-8 0,-6 2-6613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43.724"/>
    </inkml:context>
    <inkml:brush xml:id="br0">
      <inkml:brushProperty name="width" value="0.05" units="cm"/>
      <inkml:brushProperty name="height" value="0.05" units="cm"/>
      <inkml:brushProperty name="color" value="#00A0D7"/>
    </inkml:brush>
  </inkml:definitions>
  <inkml:trace contextRef="#ctx0" brushRef="#br0">804 1 24575,'1'1'0,"1"0"0,-1 0 0,1 0 0,-1 0 0,0 0 0,1 0 0,-1 0 0,0 1 0,0-1 0,0 0 0,0 1 0,0-1 0,0 1 0,0-1 0,0 1 0,0 3 0,16 33 0,-15-33 0,4 18 0,-1 0 0,-1 1 0,-1 0 0,-1 0 0,-1 0 0,-1 0 0,-4 34 0,1 21 0,4-63 0,-1 0 0,-1 0 0,-1 0 0,0 0 0,0 0 0,-2-1 0,0 1 0,-1-1 0,-10 23 0,-3-5 0,-1-2 0,-30 38 0,5-8 0,23-33 0,-1-1 0,-2 0 0,0-2 0,-37 29 0,-120 79 0,-27-9 0,93-76 0,96-37-1365,2 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8:45.269"/>
    </inkml:context>
    <inkml:brush xml:id="br0">
      <inkml:brushProperty name="width" value="0.05" units="cm"/>
      <inkml:brushProperty name="height" value="0.05" units="cm"/>
      <inkml:brushProperty name="color" value="#00A0D7"/>
    </inkml:brush>
  </inkml:definitions>
  <inkml:trace contextRef="#ctx0" brushRef="#br0">160 1 24575,'-1'4'0,"1"1"0,-1-1 0,0 1 0,0-1 0,-1 1 0,0-1 0,1 0 0,-1 1 0,-1-1 0,1 0 0,-6 7 0,-40 44 0,25-31 0,11-10 0,4-6 0,1 1 0,-1 0 0,2 0 0,-1 0 0,-9 20 0,16-28 0,0 0 0,0 0 0,0 0 0,0 0 0,0 0 0,0 0 0,1 0 0,-1 0 0,0 0 0,0 0 0,1 0 0,-1 0 0,1 0 0,-1-1 0,1 1 0,-1 0 0,1 0 0,0 0 0,-1 0 0,1-1 0,0 1 0,0 0 0,-1-1 0,1 1 0,0-1 0,0 1 0,0 0 0,0-1 0,0 0 0,0 1 0,0-1 0,0 0 0,0 1 0,1-1 0,46 12 0,-35-9 0,22 8-301,-1 2-1,-1 1 0,38 21 1,-68-33 142,8 4-6667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0:31.985"/>
    </inkml:context>
    <inkml:brush xml:id="br0">
      <inkml:brushProperty name="width" value="0.05" units="cm"/>
      <inkml:brushProperty name="height" value="0.05" units="cm"/>
      <inkml:brushProperty name="color" value="#00A0D7"/>
    </inkml:brush>
  </inkml:definitions>
  <inkml:trace contextRef="#ctx0" brushRef="#br0">0 23 24575,'32'-1'0,"42"-9"0,13 0 0,625 9 0,-450 12 0,105 1 0,-49-1 0,-1 0 0,-208-11-1365,-67-1-5461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0:34.764"/>
    </inkml:context>
    <inkml:brush xml:id="br0">
      <inkml:brushProperty name="width" value="0.05" units="cm"/>
      <inkml:brushProperty name="height" value="0.05" units="cm"/>
      <inkml:brushProperty name="color" value="#00A0D7"/>
    </inkml:brush>
  </inkml:definitions>
  <inkml:trace contextRef="#ctx0" brushRef="#br0">687 1 24575,'-6'1'0,"1"0"0,0 0 0,0 1 0,-1-1 0,1 1 0,0 1 0,-6 3 0,-9 3 0,-65 30 0,55-24 0,0-1 0,-46 13 0,-259 47 0,318-73 0,13-1 0,1-1 0,-1 1 0,0 0 0,1 1 0,-1-1 0,1 1 0,-1-1 0,1 1 0,0 0 0,-1 1 0,-3 1 0,7-3 0,1 0 0,-1 1 0,0-1 0,0 1 0,0-1 0,0 0 0,0 1 0,0-1 0,1 1 0,-1-1 0,0 0 0,0 1 0,1-1 0,-1 0 0,0 1 0,1-1 0,-1 0 0,0 0 0,1 1 0,-1-1 0,0 0 0,1 0 0,-1 1 0,0-1 0,1 0 0,-1 0 0,1 0 0,-1 0 0,0 0 0,1 0 0,-1 1 0,1-1 0,-1 0 0,1 0 0,-1 0 0,1-1 0,18 6 0,98 7 0,29 6 0,40 0 0,-30-4 0,-104-8-1365,-32-4-5461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0:36.533"/>
    </inkml:context>
    <inkml:brush xml:id="br0">
      <inkml:brushProperty name="width" value="0.05" units="cm"/>
      <inkml:brushProperty name="height" value="0.05" units="cm"/>
      <inkml:brushProperty name="color" value="#00A0D7"/>
    </inkml:brush>
  </inkml:definitions>
  <inkml:trace contextRef="#ctx0" brushRef="#br0">0 1383 24575,'1'-4'0,"-1"1"0,1 0 0,0-1 0,0 1 0,0 0 0,0 0 0,1 0 0,-1 0 0,1 0 0,0 0 0,4-5 0,28-31 0,-26 31 0,31-30 0,2 1 0,1 2 0,2 2 0,1 3 0,55-30 0,254-106 0,-241 117 0,1034-533 0,-1031 516-60,182-110-1245,-268 156-5521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0:40.971"/>
    </inkml:context>
    <inkml:brush xml:id="br0">
      <inkml:brushProperty name="width" value="0.05" units="cm"/>
      <inkml:brushProperty name="height" value="0.05" units="cm"/>
      <inkml:brushProperty name="color" value="#00A0D7"/>
    </inkml:brush>
  </inkml:definitions>
  <inkml:trace contextRef="#ctx0" brushRef="#br0">1 18 24575,'0'-1'0,"1"0"0,0 0 0,-1 0 0,1-1 0,0 1 0,0 0 0,0 0 0,0 0 0,0 1 0,0-1 0,0 0 0,0 0 0,1 1 0,-1-1 0,0 0 0,0 1 0,1-1 0,-1 1 0,0 0 0,1-1 0,-1 1 0,0 0 0,1 0 0,-1 0 0,0 0 0,1 0 0,-1 0 0,2 1 0,42 0 0,44 16 0,94 30 0,-27-5 0,-114-29-1365,-25-6-5461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0:39.125"/>
    </inkml:context>
    <inkml:brush xml:id="br0">
      <inkml:brushProperty name="width" value="0.05" units="cm"/>
      <inkml:brushProperty name="height" value="0.05" units="cm"/>
      <inkml:brushProperty name="color" value="#00A0D7"/>
    </inkml:brush>
  </inkml:definitions>
  <inkml:trace contextRef="#ctx0" brushRef="#br0">107 0 24575,'-1'22'0,"0"-1"0,-2 1 0,0-1 0,-2 0 0,0 0 0,-1 0 0,-1-1 0,-13 25 0,11-19 0,0 1 0,-9 50 0,7-22 0,9-48 0,0 1 0,0-1 0,1 1 0,0-1 0,0 1 0,1-1 0,1 12 0,0-16 0,-1-1 0,1 0 0,0 0 0,0 0 0,0 0 0,0 0 0,1 0 0,-1 0 0,0 0 0,1 0 0,-1-1 0,1 1 0,0-1 0,-1 1 0,1-1 0,0 0 0,0 1 0,0-1 0,0 0 0,0 0 0,0 0 0,0-1 0,0 1 0,1 0 0,-1-1 0,0 1 0,0-1 0,5 0 0,28 3 0,1-1 0,0-3 0,45-5 0,-64 4 28,-1-2 0,0 0 0,21-8 0,-23 7-323,1 0-1,0 1 1,0 1-1,16-2 1,-13 4-6531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39.352"/>
    </inkml:context>
    <inkml:brush xml:id="br0">
      <inkml:brushProperty name="width" value="0.05" units="cm"/>
      <inkml:brushProperty name="height" value="0.05" units="cm"/>
      <inkml:brushProperty name="color" value="#00A0D7"/>
    </inkml:brush>
  </inkml:definitions>
  <inkml:trace contextRef="#ctx0" brushRef="#br0">0 358 24575,'6'-1'0,"0"0"0,0 0 0,0 0 0,-1-1 0,1 0 0,-1 0 0,1 0 0,5-5 0,26-8 0,5 5 0,1 1 0,0 2 0,57-1 0,136 7 0,-132 3 0,-14-1 0,144-2 0,-181-2 0,0-3 0,72-17 0,218-55 0,-138 41 0,-56 12 0,83-12 0,-110 20 0,-44 7 0,-43 7 0,1-2 0,-2-1 0,41-13 0,-57 13 0,0 2 0,0 0 0,0 1 0,31-1 0,77 6 0,-46 0 0,359-2-1365,-419 0-5461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0:43:41.685"/>
    </inkml:context>
    <inkml:brush xml:id="br0">
      <inkml:brushProperty name="width" value="0.05" units="cm"/>
      <inkml:brushProperty name="height" value="0.05" units="cm"/>
      <inkml:brushProperty name="color" value="#00A0D7"/>
    </inkml:brush>
  </inkml:definitions>
  <inkml:trace contextRef="#ctx0" brushRef="#br0">423 1 24575,'-4'1'0,"0"1"0,-1-1 0,1 1 0,0 0 0,0 0 0,0 0 0,0 1 0,0-1 0,1 1 0,-6 5 0,-14 9 0,11-9 0,0 0 0,1 1 0,0 0 0,-11 11 0,-3 4 0,14-16 0,0 0 0,-19 11 0,18-13 0,1 1 0,-20 16 0,-21 17 0,42-33 0,0 0 0,0 0 0,1 1 0,0 0 0,1 0 0,-1 1 0,2 0 0,-1 1 0,-8 15 0,15-24 0,1 0 0,-1 0 0,1 0 0,0 0 0,-1 1 0,1-1 0,0 0 0,0 0 0,0 1 0,0-1 0,0 0 0,0 0 0,0 1 0,0-1 0,0 0 0,1 0 0,-1 0 0,1 1 0,-1-1 0,1 0 0,-1 0 0,1 0 0,-1 0 0,1 0 0,0 0 0,0 0 0,-1 0 0,1 0 0,0 0 0,0 0 0,0-1 0,0 1 0,0 0 0,0-1 0,0 1 0,0-1 0,2 2 0,7 2 0,-1 0 0,1-1 0,17 5 0,-11-4 0,9 5 0,-1 1 0,-1 1 0,0 0 0,-1 2 0,0 1 0,40 33 0,-33-26-8,1-2 0,1 0-1,65 27 1,-25-12-1324,-58-28-5494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3:10:49.115"/>
    </inkml:context>
    <inkml:brush xml:id="br0">
      <inkml:brushProperty name="width" value="0.05" units="cm"/>
      <inkml:brushProperty name="height" value="0.05" units="cm"/>
      <inkml:brushProperty name="color" value="#00A0D7"/>
    </inkml:brush>
  </inkml:definitions>
  <inkml:trace contextRef="#ctx0" brushRef="#br0">0 35 24140,'1764'-35'0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11:17:08.208"/>
    </inkml:context>
    <inkml:brush xml:id="br0">
      <inkml:brushProperty name="width" value="0.05" units="cm"/>
      <inkml:brushProperty name="height" value="0.05" units="cm"/>
      <inkml:brushProperty name="color" value="#00A0D7"/>
    </inkml:brush>
  </inkml:definitions>
  <inkml:trace contextRef="#ctx0" brushRef="#br0">1715 116 24575,'-22'-2'0,"-1"0"0,-32-8 0,33 6 0,0 0 0,-38-1 0,32 5 0,-25-1 0,0 2 0,1 3 0,0 2 0,-53 13 0,-25 8 0,92-19 0,-65 4 0,11-3 0,4 4 0,-213 41 0,279-49 0,1 1 0,0 1 0,0 1 0,1 1 0,-26 15 0,36-17 0,0 0 0,1 0 0,-1 1 0,2 1 0,-1-1 0,1 2 0,0-1 0,1 1 0,0 0 0,1 0 0,-7 15 0,-15 37 0,3 2 0,-18 71 0,24-44 0,-13 165 0,26-193 0,2-13 0,1-1 0,9 92 0,-2-122 0,2 0 0,1-1 0,0 1 0,1-1 0,1-1 0,0 1 0,2-2 0,0 1 0,1-2 0,13 15 0,120 132 0,-130-149 0,0 0 0,1-1 0,0 0 0,1-2 0,0 0 0,0 0 0,1-2 0,1 0 0,26 7 0,21 2 0,91 12 0,-142-26 0,66 6 0,87-1 0,-50-4 0,-44 4 0,-48-4 0,45 2 0,69-9 0,306 9 0,-340 3 0,-2 0 0,160-4 0,128-61 0,-291 39 0,-60 8 0,0-2 0,0-1 0,45-21 0,114-62 0,-166 78 0,35-22 0,-3-3 0,88-73 0,-150 112 0,26-20 0,-2 2 0,48-46 0,-69 59 0,0 0 0,0-1 0,0 1 0,-1-1 0,-1-1 0,0 1 0,0-1 0,-1 0 0,0 0 0,4-15 0,2-18 0,-2 0 0,-2-1 0,-1 0 0,-3 0 0,-1 0 0,-3 0 0,-1 1 0,-15-73 0,9 84 0,-1 0 0,-2 0 0,-1 1 0,-1 1 0,-1 0 0,-2 1 0,-24-30 0,15 26 0,-2 1 0,-1 1 0,-2 2 0,-1 1 0,-43-30 0,8 7 0,44 32 0,-1 1 0,-1 1 0,0 1 0,-41-19 0,-28-6 0,-71-26 0,140 59 0,0 1 0,0 2 0,0 0 0,-52-2 0,-580 7 0,626 2 0,-60 11 0,5-1 0,68-9 0,0 0 0,-25 8 0,29-6 0,0-1 0,-1-1 0,1-1 0,-25 2 0,28-3 19,0 0 0,0 1 1,0 1-1,0 0 0,0 0 0,-13 6 0,11-4-394,0-1 0,0 0 1,-20 3-1,18-5-6451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5T21:45:55.048"/>
    </inkml:context>
    <inkml:brush xml:id="br0">
      <inkml:brushProperty name="width" value="0.1" units="cm"/>
      <inkml:brushProperty name="height" value="0.1" units="cm"/>
      <inkml:brushProperty name="color" value="#00A0D7"/>
      <inkml:brushProperty name="ignorePressure" value="1"/>
    </inkml:brush>
  </inkml:definitions>
  <inkml:trace contextRef="#ctx0" brushRef="#br0">0 19,'867'-18,"-2"34,-492-15,38 0,-88 41,-59-5,739-10,-866-27,-116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5T21:45:57.279"/>
    </inkml:context>
    <inkml:brush xml:id="br0">
      <inkml:brushProperty name="width" value="0.1" units="cm"/>
      <inkml:brushProperty name="height" value="0.1" units="cm"/>
      <inkml:brushProperty name="color" value="#00A0D7"/>
      <inkml:brushProperty name="ignorePressure" value="1"/>
    </inkml:brush>
  </inkml:definitions>
  <inkml:trace contextRef="#ctx0" brushRef="#br0">1182 2206,'0'-45,"-2"1,-2-1,-2 0,-2 1,-2 0,-2 1,-1 0,-3 1,-1 1,-2 0,-25-38,-112-163,59 96,-101-204,54 22,115 270,16 31,-16-41,-46-112,14 35,56 133,-17-43,21 52,0 0,-1 0,1 0,-1 1,0-1,0 1,0-1,0 1,0-1,0 1,-1 0,1 0,-6-3,7 5,-1 0,1 0,-1 0,0 0,1 0,-1 0,0 0,1 1,-1-1,1 1,-1-1,1 1,-1-1,1 1,-1 0,1 0,0 0,-1 0,1 0,0 0,0 0,0 0,0 0,0 1,0-1,0 0,-1 3,-25 44,22-40,-19 41,3 1,-28 93,45-125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5T21:45:59.166"/>
    </inkml:context>
    <inkml:brush xml:id="br0">
      <inkml:brushProperty name="width" value="0.1" units="cm"/>
      <inkml:brushProperty name="height" value="0.1" units="cm"/>
      <inkml:brushProperty name="color" value="#00A0D7"/>
      <inkml:brushProperty name="ignorePressure" value="1"/>
    </inkml:brush>
  </inkml:definitions>
  <inkml:trace contextRef="#ctx0" brushRef="#br0">1 0,'10'8,"0"-1,1 0,0-1,0 0,1-1,17 6,-1 1,158 63,-164-66,1-1,45 11,-51-16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r>
              <a:rPr lang="en-US"/>
              <a:t>DETI/AMS</a:t>
            </a:r>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34864FE0-033E-4726-9FE4-1EB17998925B}" type="datetime1">
              <a:rPr lang="pt-PT" smtClean="0"/>
              <a:t>2025-10-15</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US"/>
              <a:t>I Oliveira (2018)</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2F9FD1A-C40E-4B23-8F95-26CA52DBC8E3}" type="slidenum">
              <a:rPr lang="en-US" smtClean="0"/>
              <a:t>‹#›</a:t>
            </a:fld>
            <a:endParaRPr lang="en-US"/>
          </a:p>
        </p:txBody>
      </p:sp>
    </p:spTree>
    <p:extLst>
      <p:ext uri="{BB962C8B-B14F-4D97-AF65-F5344CB8AC3E}">
        <p14:creationId xmlns:p14="http://schemas.microsoft.com/office/powerpoint/2010/main" val="12001303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DETI/AMS</a:t>
            </a:r>
          </a:p>
        </p:txBody>
      </p:sp>
      <p:sp>
        <p:nvSpPr>
          <p:cNvPr id="5" name="Date Placeholder 4"/>
          <p:cNvSpPr>
            <a:spLocks noGrp="1"/>
          </p:cNvSpPr>
          <p:nvPr>
            <p:ph type="dt" idx="1"/>
          </p:nvPr>
        </p:nvSpPr>
        <p:spPr/>
        <p:txBody>
          <a:bodyPr/>
          <a:lstStyle/>
          <a:p>
            <a:fld id="{DD88D609-6F94-4D33-A175-31ADADF5F285}" type="datetime1">
              <a:rPr lang="pt-PT" smtClean="0"/>
              <a:t>2025-10-15</a:t>
            </a:fld>
            <a:endParaRPr lang="en-US" dirty="0"/>
          </a:p>
        </p:txBody>
      </p:sp>
      <p:sp>
        <p:nvSpPr>
          <p:cNvPr id="6" name="Footer Placeholder 5"/>
          <p:cNvSpPr>
            <a:spLocks noGrp="1"/>
          </p:cNvSpPr>
          <p:nvPr>
            <p:ph type="ftr" sz="quarter" idx="4"/>
          </p:nvPr>
        </p:nvSpPr>
        <p:spPr/>
        <p:txBody>
          <a:bodyPr/>
          <a:lstStyle/>
          <a:p>
            <a:r>
              <a:rPr lang="en-US" dirty="0"/>
              <a:t>I Oliveira (2018)</a:t>
            </a:r>
          </a:p>
        </p:txBody>
      </p:sp>
      <p:sp>
        <p:nvSpPr>
          <p:cNvPr id="7" name="Slide Number Placeholder 6"/>
          <p:cNvSpPr>
            <a:spLocks noGrp="1"/>
          </p:cNvSpPr>
          <p:nvPr>
            <p:ph type="sldNum" sz="quarter" idx="5"/>
          </p:nvPr>
        </p:nvSpPr>
        <p:spPr/>
        <p:txBody>
          <a:bodyPr/>
          <a:lstStyle/>
          <a:p>
            <a:fld id="{62F9FD1A-C40E-4B23-8F95-26CA52DBC8E3}" type="slidenum">
              <a:rPr lang="en-US" smtClean="0"/>
              <a:t>1</a:t>
            </a:fld>
            <a:endParaRPr lang="en-US" dirty="0"/>
          </a:p>
        </p:txBody>
      </p:sp>
    </p:spTree>
    <p:extLst>
      <p:ext uri="{BB962C8B-B14F-4D97-AF65-F5344CB8AC3E}">
        <p14:creationId xmlns:p14="http://schemas.microsoft.com/office/powerpoint/2010/main" val="160968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07FAE6-B833-42D6-B93D-EC69BC99F965}" type="slidenum">
              <a:rPr lang="en-US" smtClean="0"/>
              <a:pPr>
                <a:defRPr/>
              </a:pPr>
              <a:t>5</a:t>
            </a:fld>
            <a:endParaRPr lang="en-US"/>
          </a:p>
        </p:txBody>
      </p:sp>
    </p:spTree>
    <p:extLst>
      <p:ext uri="{BB962C8B-B14F-4D97-AF65-F5344CB8AC3E}">
        <p14:creationId xmlns:p14="http://schemas.microsoft.com/office/powerpoint/2010/main" val="197760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07FAE6-B833-42D6-B93D-EC69BC99F965}" type="slidenum">
              <a:rPr lang="en-US" smtClean="0"/>
              <a:pPr>
                <a:defRPr/>
              </a:pPr>
              <a:t>9</a:t>
            </a:fld>
            <a:endParaRPr lang="en-US"/>
          </a:p>
        </p:txBody>
      </p:sp>
    </p:spTree>
    <p:extLst>
      <p:ext uri="{BB962C8B-B14F-4D97-AF65-F5344CB8AC3E}">
        <p14:creationId xmlns:p14="http://schemas.microsoft.com/office/powerpoint/2010/main" val="169297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562" y="2642285"/>
            <a:ext cx="7763788" cy="1330434"/>
          </a:xfrm>
        </p:spPr>
        <p:txBody>
          <a:bodyPr anchor="ctr" anchorCtr="0">
            <a:no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751562" y="4194805"/>
            <a:ext cx="6676372" cy="1433675"/>
          </a:xfrm>
        </p:spPr>
        <p:txBody>
          <a:bodyPr>
            <a:normAutofit/>
          </a:bodyPr>
          <a:lstStyle>
            <a:lvl1pPr marL="0" indent="0" algn="l">
              <a:buNone/>
              <a:defRPr sz="2000">
                <a:latin typeface="+mn-lt"/>
                <a:ea typeface="Noto Sans Light" panose="020B0402040504020204" pitchFamily="34"/>
                <a:cs typeface="Noto Sans Light" panose="020B0402040504020204" pitchFamily="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Noto Sans Light" panose="020B0402040504020204" pitchFamily="34"/>
                <a:ea typeface="Noto Sans Light" panose="020B0402040504020204" pitchFamily="34"/>
                <a:cs typeface="Noto Sans Light" panose="020B0402040504020204" pitchFamily="34"/>
              </a:defRPr>
            </a:lvl1pPr>
          </a:lstStyle>
          <a:p>
            <a:r>
              <a:rPr lang="pt-PT"/>
              <a:t>I Oliveira</a:t>
            </a:r>
            <a:endParaRPr lang="pt-PT" dirty="0"/>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pic>
        <p:nvPicPr>
          <p:cNvPr id="8" name="Picture 7" descr="deti3.png">
            <a:extLst>
              <a:ext uri="{FF2B5EF4-FFF2-40B4-BE49-F238E27FC236}">
                <a16:creationId xmlns:a16="http://schemas.microsoft.com/office/drawing/2014/main" id="{3EB026C1-9B64-4D8F-A6F5-A3B034A73BAD}"/>
              </a:ext>
            </a:extLst>
          </p:cNvPr>
          <p:cNvPicPr>
            <a:picLocks noChangeAspect="1"/>
          </p:cNvPicPr>
          <p:nvPr userDrawn="1"/>
        </p:nvPicPr>
        <p:blipFill>
          <a:blip r:embed="rId2" cstate="print"/>
          <a:stretch>
            <a:fillRect/>
          </a:stretch>
        </p:blipFill>
        <p:spPr>
          <a:xfrm>
            <a:off x="5518129" y="5245866"/>
            <a:ext cx="2997221" cy="746550"/>
          </a:xfrm>
          <a:prstGeom prst="rect">
            <a:avLst/>
          </a:prstGeom>
        </p:spPr>
      </p:pic>
    </p:spTree>
    <p:extLst>
      <p:ext uri="{BB962C8B-B14F-4D97-AF65-F5344CB8AC3E}">
        <p14:creationId xmlns:p14="http://schemas.microsoft.com/office/powerpoint/2010/main" val="267246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3791156" cy="142382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987426"/>
            <a:ext cx="3942160" cy="5270761"/>
          </a:xfrm>
        </p:spPr>
        <p:txBody>
          <a:bodyPr anchor="t">
            <a:normAutofit/>
          </a:bodyPr>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0" y="1812022"/>
            <a:ext cx="3791157" cy="4387555"/>
          </a:xfrm>
        </p:spPr>
        <p:txBody>
          <a:bodyPr/>
          <a:lstStyle>
            <a:lvl1pPr marL="0" indent="0">
              <a:buNone/>
              <a:defRPr sz="1800"/>
            </a:lvl1pPr>
            <a:lvl2pPr marL="0" indent="0">
              <a:buNone/>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a:t>
            </a:r>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130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1183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3436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089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vert="horz" lIns="91440" tIns="45720" rIns="91440" bIns="45720" rtlCol="0" anchor="ctr">
            <a:normAutofit/>
          </a:bodyPr>
          <a:lstStyle>
            <a:lvl1pPr>
              <a:defRPr lang="en-US" sz="2800" dirty="0">
                <a:latin typeface="Noto Sans Cond SemBd" panose="020B0706040504020204" pitchFamily="34"/>
                <a:ea typeface="Noto Sans Cond SemBd" panose="020B0706040504020204" pitchFamily="34"/>
                <a:cs typeface="Noto Sans Cond SemBd" panose="020B0706040504020204" pitchFamily="34"/>
              </a:defRPr>
            </a:lvl1pPr>
          </a:lstStyle>
          <a:p>
            <a:pPr lvl="0"/>
            <a:r>
              <a:rPr lang="en-US"/>
              <a:t>Click to edit Master title style</a:t>
            </a:r>
            <a:endParaRPr lang="en-US" dirty="0"/>
          </a:p>
        </p:txBody>
      </p:sp>
      <p:sp>
        <p:nvSpPr>
          <p:cNvPr id="3" name="Content Placeholder 2"/>
          <p:cNvSpPr>
            <a:spLocks noGrp="1"/>
          </p:cNvSpPr>
          <p:nvPr>
            <p:ph idx="1"/>
          </p:nvPr>
        </p:nvSpPr>
        <p:spPr>
          <a:xfrm>
            <a:off x="628650" y="1371601"/>
            <a:ext cx="7886700" cy="4805362"/>
          </a:xfrm>
        </p:spPr>
        <p:txBody>
          <a:bodyPr vert="horz" lIns="91440" tIns="45720" rIns="91440" bIns="45720" rtlCol="0">
            <a:normAutofit/>
          </a:bodyPr>
          <a:lstStyle>
            <a:lvl1pPr>
              <a:defRPr lang="en-US" sz="2000" dirty="0">
                <a:latin typeface="Noto Sans" panose="020B0502040504020204" pitchFamily="34"/>
                <a:ea typeface="Noto Sans" panose="020B0502040504020204" pitchFamily="34"/>
                <a:cs typeface="Noto Sans" panose="020B0502040504020204" pitchFamily="34"/>
              </a:defRPr>
            </a:lvl1pPr>
            <a:lvl2pPr>
              <a:defRPr lang="en-US" dirty="0">
                <a:latin typeface="Noto Sans Light" panose="020B0402040504020204" pitchFamily="34"/>
                <a:ea typeface="Noto Sans Light" panose="020B0402040504020204" pitchFamily="34"/>
                <a:cs typeface="Noto Sans Light" panose="020B0402040504020204" pitchFamily="34"/>
              </a:defRPr>
            </a:lvl2pPr>
            <a:lvl3pPr marL="432000" indent="-228600">
              <a:buFont typeface="Arial" panose="020B0604020202020204" pitchFamily="34" charset="0"/>
              <a:buChar char="•"/>
              <a:defRPr lang="en-US" dirty="0">
                <a:latin typeface="Noto Sans Light" panose="020B0402040504020204" pitchFamily="34"/>
                <a:ea typeface="Noto Sans Light" panose="020B0402040504020204" pitchFamily="34"/>
                <a:cs typeface="Noto Sans Light" panose="020B0402040504020204" pitchFamily="34"/>
              </a:defRPr>
            </a:lvl3pPr>
            <a:lvl4pPr>
              <a:defRPr lang="en-US" dirty="0">
                <a:latin typeface="Noto Sans" panose="020B0502040504020204" pitchFamily="34"/>
                <a:ea typeface="Noto Sans" panose="020B0502040504020204" pitchFamily="34"/>
                <a:cs typeface="Noto Sans" panose="020B0502040504020204" pitchFamily="34"/>
              </a:defRPr>
            </a:lvl4pPr>
            <a:lvl5pPr>
              <a:defRPr lang="en-US" dirty="0">
                <a:latin typeface="Noto Sans" panose="020B0502040504020204" pitchFamily="34"/>
                <a:ea typeface="Noto Sans" panose="020B0502040504020204" pitchFamily="34"/>
                <a:cs typeface="Noto Sans" panose="020B0502040504020204"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66109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0184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0650"/>
            <a:ext cx="3886200" cy="4786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456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596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6511" y="1355728"/>
            <a:ext cx="3868340"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12720"/>
            <a:ext cx="3868340" cy="4076943"/>
          </a:xfrm>
        </p:spPr>
        <p:txBody>
          <a:bodyPr>
            <a:normAutofit/>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55728"/>
            <a:ext cx="3887391"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12720"/>
            <a:ext cx="3887391"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pt-PT"/>
              <a:t>I Oliveira</a:t>
            </a:r>
            <a:endParaRPr lang="pt-PT" dirty="0"/>
          </a:p>
        </p:txBody>
      </p:sp>
      <p:sp>
        <p:nvSpPr>
          <p:cNvPr id="9" name="Slide Number Placeholder 8"/>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881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1415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
        <p:nvSpPr>
          <p:cNvPr id="7" name="Subtitle 2">
            <a:extLst>
              <a:ext uri="{FF2B5EF4-FFF2-40B4-BE49-F238E27FC236}">
                <a16:creationId xmlns:a16="http://schemas.microsoft.com/office/drawing/2014/main" id="{1C360182-9A05-4723-BD2C-6B3E8C21898D}"/>
              </a:ext>
            </a:extLst>
          </p:cNvPr>
          <p:cNvSpPr>
            <a:spLocks noGrp="1"/>
          </p:cNvSpPr>
          <p:nvPr>
            <p:ph type="subTitle" idx="1"/>
          </p:nvPr>
        </p:nvSpPr>
        <p:spPr>
          <a:xfrm>
            <a:off x="628650" y="1038759"/>
            <a:ext cx="6676372" cy="589846"/>
          </a:xfrm>
        </p:spPr>
        <p:txBody>
          <a:bodyPr>
            <a:normAutofit/>
          </a:bodyPr>
          <a:lstStyle>
            <a:lvl1pPr marL="0" indent="0" algn="l">
              <a:buNone/>
              <a:defRPr sz="2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43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36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14323"/>
            <a:ext cx="7886700" cy="4962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latin typeface="Noto Sans Light" panose="020B0402040504020204" pitchFamily="34"/>
                <a:ea typeface="Noto Sans Light" panose="020B0402040504020204" pitchFamily="34"/>
                <a:cs typeface="Noto Sans Light" panose="020B0402040504020204" pitchFamily="34"/>
              </a:defRPr>
            </a:lvl1pPr>
          </a:lstStyle>
          <a:p>
            <a:r>
              <a:rPr lang="pt-PT"/>
              <a:t>I Oliveira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C462ED-F2DE-43C8-947F-093D44ED50DD}" type="slidenum">
              <a:rPr lang="pt-PT" smtClean="0"/>
              <a:pPr/>
              <a:t>‹#›</a:t>
            </a:fld>
            <a:endParaRPr lang="pt-PT"/>
          </a:p>
        </p:txBody>
      </p:sp>
    </p:spTree>
    <p:extLst>
      <p:ext uri="{BB962C8B-B14F-4D97-AF65-F5344CB8AC3E}">
        <p14:creationId xmlns:p14="http://schemas.microsoft.com/office/powerpoint/2010/main" val="25232714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23" r:id="rId8"/>
    <p:sldLayoutId id="2147483715" r:id="rId9"/>
    <p:sldLayoutId id="2147483717" r:id="rId10"/>
    <p:sldLayoutId id="2147483718" r:id="rId11"/>
    <p:sldLayoutId id="2147483719" r:id="rId12"/>
    <p:sldLayoutId id="2147483726" r:id="rId13"/>
  </p:sldLayoutIdLst>
  <p:hf hdr="0" dt="0"/>
  <p:txStyles>
    <p:titleStyle>
      <a:lvl1pPr algn="l" defTabSz="914400" rtl="0" eaLnBrk="1" latinLnBrk="0" hangingPunct="1">
        <a:lnSpc>
          <a:spcPct val="90000"/>
        </a:lnSpc>
        <a:spcBef>
          <a:spcPct val="0"/>
        </a:spcBef>
        <a:buNone/>
        <a:defRPr sz="3200" b="1" kern="1200">
          <a:solidFill>
            <a:schemeClr val="accent1">
              <a:lumMod val="60000"/>
              <a:lumOff val="40000"/>
            </a:schemeClr>
          </a:solidFill>
          <a:latin typeface="Aptos Narrow" panose="020B0004020202020204" pitchFamily="34" charset="0"/>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mn-lt"/>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mn-lt"/>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7" Type="http://schemas.openxmlformats.org/officeDocument/2006/relationships/image" Target="../media/image34.png"/><Relationship Id="rId2" Type="http://schemas.openxmlformats.org/officeDocument/2006/relationships/customXml" Target="../ink/ink18.xml"/><Relationship Id="rId1" Type="http://schemas.openxmlformats.org/officeDocument/2006/relationships/slideLayout" Target="../slideLayouts/slideLayout4.xml"/><Relationship Id="rId6" Type="http://schemas.openxmlformats.org/officeDocument/2006/relationships/image" Target="../media/image470.png"/></Relationships>
</file>

<file path=ppt/slides/_rels/slide14.xml.rels><?xml version="1.0" encoding="UTF-8" standalone="yes"?>
<Relationships xmlns="http://schemas.openxmlformats.org/package/2006/relationships"><Relationship Id="rId18" Type="http://schemas.openxmlformats.org/officeDocument/2006/relationships/image" Target="../media/image56.png"/><Relationship Id="rId26" Type="http://schemas.openxmlformats.org/officeDocument/2006/relationships/image" Target="../media/image44.png"/><Relationship Id="rId21" Type="http://schemas.openxmlformats.org/officeDocument/2006/relationships/customXml" Target="../ink/ink20.xml"/><Relationship Id="rId25" Type="http://schemas.openxmlformats.org/officeDocument/2006/relationships/customXml" Target="../ink/ink22.xml"/><Relationship Id="rId2" Type="http://schemas.openxmlformats.org/officeDocument/2006/relationships/customXml" Target="../ink/ink19.xml"/><Relationship Id="rId20" Type="http://schemas.openxmlformats.org/officeDocument/2006/relationships/image" Target="../media/image39.png"/><Relationship Id="rId29" Type="http://schemas.openxmlformats.org/officeDocument/2006/relationships/customXml" Target="../ink/ink24.xml"/><Relationship Id="rId1" Type="http://schemas.openxmlformats.org/officeDocument/2006/relationships/slideLayout" Target="../slideLayouts/slideLayout10.xml"/><Relationship Id="rId24" Type="http://schemas.openxmlformats.org/officeDocument/2006/relationships/image" Target="../media/image43.png"/><Relationship Id="rId23" Type="http://schemas.openxmlformats.org/officeDocument/2006/relationships/customXml" Target="../ink/ink21.xml"/><Relationship Id="rId28" Type="http://schemas.openxmlformats.org/officeDocument/2006/relationships/image" Target="../media/image45.png"/><Relationship Id="rId19" Type="http://schemas.openxmlformats.org/officeDocument/2006/relationships/image" Target="../media/image35.png"/><Relationship Id="rId22" Type="http://schemas.openxmlformats.org/officeDocument/2006/relationships/image" Target="../media/image42.png"/><Relationship Id="rId27" Type="http://schemas.openxmlformats.org/officeDocument/2006/relationships/customXml" Target="../ink/ink23.xml"/><Relationship Id="rId30"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53.png"/><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48.png"/><Relationship Id="rId21" Type="http://schemas.openxmlformats.org/officeDocument/2006/relationships/image" Target="../media/image58.png"/><Relationship Id="rId7" Type="http://schemas.openxmlformats.org/officeDocument/2006/relationships/image" Target="../media/image50.png"/><Relationship Id="rId12" Type="http://schemas.openxmlformats.org/officeDocument/2006/relationships/customXml" Target="../ink/ink29.xml"/><Relationship Id="rId17" Type="http://schemas.openxmlformats.org/officeDocument/2006/relationships/image" Target="../media/image55.png"/><Relationship Id="rId25" Type="http://schemas.openxmlformats.org/officeDocument/2006/relationships/image" Target="../media/image60.png"/><Relationship Id="rId2" Type="http://schemas.openxmlformats.org/officeDocument/2006/relationships/image" Target="../media/image47.png"/><Relationship Id="rId16" Type="http://schemas.openxmlformats.org/officeDocument/2006/relationships/customXml" Target="../ink/ink31.xml"/><Relationship Id="rId20" Type="http://schemas.openxmlformats.org/officeDocument/2006/relationships/customXml" Target="../ink/ink33.xml"/><Relationship Id="rId1" Type="http://schemas.openxmlformats.org/officeDocument/2006/relationships/slideLayout" Target="../slideLayouts/slideLayout4.xml"/><Relationship Id="rId6" Type="http://schemas.openxmlformats.org/officeDocument/2006/relationships/customXml" Target="../ink/ink26.xml"/><Relationship Id="rId11" Type="http://schemas.openxmlformats.org/officeDocument/2006/relationships/image" Target="../media/image52.png"/><Relationship Id="rId24" Type="http://schemas.openxmlformats.org/officeDocument/2006/relationships/customXml" Target="../ink/ink35.xml"/><Relationship Id="rId5" Type="http://schemas.openxmlformats.org/officeDocument/2006/relationships/image" Target="../media/image49.png"/><Relationship Id="rId15" Type="http://schemas.openxmlformats.org/officeDocument/2006/relationships/image" Target="../media/image54.png"/><Relationship Id="rId23" Type="http://schemas.openxmlformats.org/officeDocument/2006/relationships/image" Target="../media/image59.png"/><Relationship Id="rId10" Type="http://schemas.openxmlformats.org/officeDocument/2006/relationships/customXml" Target="../ink/ink28.xml"/><Relationship Id="rId19" Type="http://schemas.openxmlformats.org/officeDocument/2006/relationships/image" Target="../media/image57.png"/><Relationship Id="rId4" Type="http://schemas.openxmlformats.org/officeDocument/2006/relationships/customXml" Target="../ink/ink25.xml"/><Relationship Id="rId9" Type="http://schemas.openxmlformats.org/officeDocument/2006/relationships/image" Target="../media/image51.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customXml" Target="../ink/ink38.xml"/><Relationship Id="rId10" Type="http://schemas.openxmlformats.org/officeDocument/2006/relationships/image" Target="../media/image93.png"/><Relationship Id="rId4" Type="http://schemas.openxmlformats.org/officeDocument/2006/relationships/image" Target="../media/image90.png"/><Relationship Id="rId9" Type="http://schemas.openxmlformats.org/officeDocument/2006/relationships/customXml" Target="../ink/ink40.xml"/></Relationships>
</file>

<file path=ppt/slides/_rels/slide18.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customXml" Target="../ink/ink42.xml"/><Relationship Id="rId4" Type="http://schemas.openxmlformats.org/officeDocument/2006/relationships/image" Target="../media/image95.png"/></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customXml" Target="../ink/ink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3.xm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customXml" Target="../ink/ink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selenium.dev/" TargetMode="External"/><Relationship Id="rId2" Type="http://schemas.openxmlformats.org/officeDocument/2006/relationships/hyperlink" Target="http://www.softwaretestinghelp.com/selenium-tutorial-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customXml" Target="../ink/ink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5.png"/><Relationship Id="rId5" Type="http://schemas.openxmlformats.org/officeDocument/2006/relationships/customXml" Target="../ink/ink8.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selenium.dev/selenium-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1.png"/><Relationship Id="rId7" Type="http://schemas.openxmlformats.org/officeDocument/2006/relationships/image" Target="../media/image340.png"/><Relationship Id="rId12" Type="http://schemas.openxmlformats.org/officeDocument/2006/relationships/customXml" Target="../ink/ink14.xml"/><Relationship Id="rId17" Type="http://schemas.openxmlformats.org/officeDocument/2006/relationships/customXml" Target="../ink/ink16.xml"/><Relationship Id="rId2" Type="http://schemas.openxmlformats.org/officeDocument/2006/relationships/image" Target="../media/image20.png"/><Relationship Id="rId16" Type="http://schemas.openxmlformats.org/officeDocument/2006/relationships/image" Target="../media/image23.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customXml" Target="../ink/ink11.xml"/><Relationship Id="rId11" Type="http://schemas.openxmlformats.org/officeDocument/2006/relationships/image" Target="../media/image36.png"/><Relationship Id="rId5" Type="http://schemas.openxmlformats.org/officeDocument/2006/relationships/image" Target="../media/image15.png"/><Relationship Id="rId15" Type="http://schemas.openxmlformats.org/officeDocument/2006/relationships/image" Target="../media/image38.png"/><Relationship Id="rId10" Type="http://schemas.openxmlformats.org/officeDocument/2006/relationships/customXml" Target="../ink/ink13.xml"/><Relationship Id="rId19" Type="http://schemas.openxmlformats.org/officeDocument/2006/relationships/customXml" Target="../ink/ink17.xml"/><Relationship Id="rId4" Type="http://schemas.openxmlformats.org/officeDocument/2006/relationships/image" Target="../media/image22.png"/><Relationship Id="rId9" Type="http://schemas.openxmlformats.org/officeDocument/2006/relationships/image" Target="../media/image350.png"/><Relationship Id="rId14" Type="http://schemas.openxmlformats.org/officeDocument/2006/relationships/customXml" Target="../ink/ink15.xml"/></Relationships>
</file>

<file path=ppt/slides/_rels/slide8.xml.rels><?xml version="1.0" encoding="UTF-8" standalone="yes"?>
<Relationships xmlns="http://schemas.openxmlformats.org/package/2006/relationships"><Relationship Id="rId3" Type="http://schemas.openxmlformats.org/officeDocument/2006/relationships/hyperlink" Target="https://seleniumhq.github.io/selenium/docs/api/java/org/openqa/selenium/WebDriver.html"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softwaretestinghelp.com/selenium-ide-script-selenium-tutorial-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BFBB9-186C-4891-81FC-171C2DB44C3B}"/>
              </a:ext>
            </a:extLst>
          </p:cNvPr>
          <p:cNvSpPr>
            <a:spLocks noGrp="1"/>
          </p:cNvSpPr>
          <p:nvPr>
            <p:ph type="ctrTitle"/>
          </p:nvPr>
        </p:nvSpPr>
        <p:spPr/>
        <p:txBody>
          <a:bodyPr/>
          <a:lstStyle/>
          <a:p>
            <a:r>
              <a:rPr lang="en-US" dirty="0">
                <a:sym typeface="Roboto"/>
              </a:rPr>
              <a:t>Acceptance testing with web automation</a:t>
            </a:r>
            <a:endParaRPr lang="en-US" noProof="0" dirty="0"/>
          </a:p>
        </p:txBody>
      </p:sp>
      <p:sp>
        <p:nvSpPr>
          <p:cNvPr id="3" name="Content Placeholder 2"/>
          <p:cNvSpPr>
            <a:spLocks noGrp="1"/>
          </p:cNvSpPr>
          <p:nvPr>
            <p:ph type="subTitle" idx="1"/>
          </p:nvPr>
        </p:nvSpPr>
        <p:spPr/>
        <p:txBody>
          <a:bodyPr>
            <a:normAutofit/>
          </a:bodyPr>
          <a:lstStyle/>
          <a:p>
            <a:r>
              <a:rPr lang="en-US" noProof="0" dirty="0"/>
              <a:t>Ilídio Oliveira </a:t>
            </a:r>
            <a:endParaRPr lang="en-US" dirty="0"/>
          </a:p>
          <a:p>
            <a:pPr>
              <a:spcBef>
                <a:spcPts val="0"/>
              </a:spcBef>
            </a:pPr>
            <a:r>
              <a:rPr lang="en-US" sz="1800" noProof="0" dirty="0">
                <a:latin typeface="Noto Sans Light" panose="020B0402040504020204" pitchFamily="34"/>
              </a:rPr>
              <a:t>v2025-10-15</a:t>
            </a:r>
          </a:p>
        </p:txBody>
      </p:sp>
      <p:sp>
        <p:nvSpPr>
          <p:cNvPr id="12" name="TextBox 11">
            <a:extLst>
              <a:ext uri="{FF2B5EF4-FFF2-40B4-BE49-F238E27FC236}">
                <a16:creationId xmlns:a16="http://schemas.microsoft.com/office/drawing/2014/main" id="{EE1DD0F5-C053-47C6-8E2E-9A2E9D425B0A}"/>
              </a:ext>
            </a:extLst>
          </p:cNvPr>
          <p:cNvSpPr txBox="1"/>
          <p:nvPr/>
        </p:nvSpPr>
        <p:spPr>
          <a:xfrm>
            <a:off x="751562" y="1659178"/>
            <a:ext cx="7763788" cy="369332"/>
          </a:xfrm>
          <a:prstGeom prst="rect">
            <a:avLst/>
          </a:prstGeom>
          <a:noFill/>
        </p:spPr>
        <p:txBody>
          <a:bodyPr wrap="square" rtlCol="0">
            <a:spAutoFit/>
          </a:bodyPr>
          <a:lstStyle/>
          <a:p>
            <a:r>
              <a:rPr lang="pt-PT" dirty="0">
                <a:solidFill>
                  <a:schemeClr val="tx1">
                    <a:lumMod val="75000"/>
                  </a:schemeClr>
                </a:solidFill>
              </a:rPr>
              <a:t>45426: Teste e Qualidade de Software</a:t>
            </a:r>
          </a:p>
        </p:txBody>
      </p:sp>
    </p:spTree>
    <p:extLst>
      <p:ext uri="{BB962C8B-B14F-4D97-AF65-F5344CB8AC3E}">
        <p14:creationId xmlns:p14="http://schemas.microsoft.com/office/powerpoint/2010/main" val="176331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sz="half" idx="1"/>
          </p:nvPr>
        </p:nvSpPr>
        <p:spPr/>
        <p:txBody>
          <a:bodyPr/>
          <a:lstStyle/>
          <a:p>
            <a:endParaRPr lang="pt-PT"/>
          </a:p>
        </p:txBody>
      </p:sp>
      <p:sp>
        <p:nvSpPr>
          <p:cNvPr id="4" name="Content Placeholder 3"/>
          <p:cNvSpPr>
            <a:spLocks noGrp="1"/>
          </p:cNvSpPr>
          <p:nvPr>
            <p:ph sz="half" idx="2"/>
          </p:nvPr>
        </p:nvSpPr>
        <p:spPr/>
        <p:txBody>
          <a:bodyPr/>
          <a:lstStyle/>
          <a:p>
            <a:endParaRPr lang="pt-PT" dirty="0"/>
          </a:p>
        </p:txBody>
      </p:sp>
      <p:sp>
        <p:nvSpPr>
          <p:cNvPr id="5" name="Footer Placeholder 4"/>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p:cNvSpPr>
            <a:spLocks noGrp="1"/>
          </p:cNvSpPr>
          <p:nvPr>
            <p:ph type="sldNum" sz="quarter" idx="11"/>
          </p:nvPr>
        </p:nvSpPr>
        <p:spPr/>
        <p:txBody>
          <a:bodyPr/>
          <a:lstStyle/>
          <a:p>
            <a:pPr>
              <a:defRPr/>
            </a:pPr>
            <a:fld id="{1FC3BF7C-18C4-4FAE-83BE-D9ECFA2B60D0}" type="slidenum">
              <a:rPr lang="en-US" smtClean="0"/>
              <a:pPr>
                <a:defRPr/>
              </a:pPr>
              <a:t>10</a:t>
            </a:fld>
            <a:endParaRPr lang="en-US"/>
          </a:p>
        </p:txBody>
      </p:sp>
      <p:pic>
        <p:nvPicPr>
          <p:cNvPr id="9" name="Picture 8">
            <a:extLst>
              <a:ext uri="{FF2B5EF4-FFF2-40B4-BE49-F238E27FC236}">
                <a16:creationId xmlns:a16="http://schemas.microsoft.com/office/drawing/2014/main" id="{3FB7C0AE-6A14-4F9B-93FC-806F018492E5}"/>
              </a:ext>
            </a:extLst>
          </p:cNvPr>
          <p:cNvPicPr>
            <a:picLocks noChangeAspect="1"/>
          </p:cNvPicPr>
          <p:nvPr/>
        </p:nvPicPr>
        <p:blipFill>
          <a:blip r:embed="rId2"/>
          <a:stretch>
            <a:fillRect/>
          </a:stretch>
        </p:blipFill>
        <p:spPr>
          <a:xfrm>
            <a:off x="84972" y="-58189"/>
            <a:ext cx="5216703" cy="6858000"/>
          </a:xfrm>
          <a:prstGeom prst="rect">
            <a:avLst/>
          </a:prstGeom>
        </p:spPr>
      </p:pic>
      <p:sp>
        <p:nvSpPr>
          <p:cNvPr id="7" name="TextBox 6">
            <a:extLst>
              <a:ext uri="{FF2B5EF4-FFF2-40B4-BE49-F238E27FC236}">
                <a16:creationId xmlns:a16="http://schemas.microsoft.com/office/drawing/2014/main" id="{6BE00EA0-4FCA-4726-861B-D50977B86597}"/>
              </a:ext>
            </a:extLst>
          </p:cNvPr>
          <p:cNvSpPr txBox="1"/>
          <p:nvPr/>
        </p:nvSpPr>
        <p:spPr>
          <a:xfrm>
            <a:off x="5060558" y="1365249"/>
            <a:ext cx="3454792" cy="369332"/>
          </a:xfrm>
          <a:prstGeom prst="rect">
            <a:avLst/>
          </a:prstGeom>
          <a:noFill/>
        </p:spPr>
        <p:txBody>
          <a:bodyPr wrap="none" rtlCol="0">
            <a:spAutoFit/>
          </a:bodyPr>
          <a:lstStyle/>
          <a:p>
            <a:r>
              <a:rPr lang="en-US" dirty="0">
                <a:highlight>
                  <a:srgbClr val="008080"/>
                </a:highlight>
              </a:rPr>
              <a:t>Locating elements in the page</a:t>
            </a:r>
            <a:endParaRPr lang="pt-PT" dirty="0">
              <a:highlight>
                <a:srgbClr val="008080"/>
              </a:highlight>
            </a:endParaRPr>
          </a:p>
        </p:txBody>
      </p:sp>
      <p:sp>
        <p:nvSpPr>
          <p:cNvPr id="10" name="TextBox 9">
            <a:extLst>
              <a:ext uri="{FF2B5EF4-FFF2-40B4-BE49-F238E27FC236}">
                <a16:creationId xmlns:a16="http://schemas.microsoft.com/office/drawing/2014/main" id="{1C280A19-09CD-197E-A6C0-472BAAAD06C3}"/>
              </a:ext>
            </a:extLst>
          </p:cNvPr>
          <p:cNvSpPr txBox="1"/>
          <p:nvPr/>
        </p:nvSpPr>
        <p:spPr>
          <a:xfrm>
            <a:off x="5415975" y="1830238"/>
            <a:ext cx="2850777" cy="461665"/>
          </a:xfrm>
          <a:prstGeom prst="rect">
            <a:avLst/>
          </a:prstGeom>
          <a:noFill/>
        </p:spPr>
        <p:txBody>
          <a:bodyPr wrap="square">
            <a:spAutoFit/>
          </a:bodyPr>
          <a:lstStyle/>
          <a:p>
            <a:r>
              <a:rPr lang="pt-PT" sz="1200" dirty="0"/>
              <a:t>https://www.selenium.dev/documentation/webdriver/elements/locators/</a:t>
            </a:r>
          </a:p>
        </p:txBody>
      </p:sp>
    </p:spTree>
    <p:extLst>
      <p:ext uri="{BB962C8B-B14F-4D97-AF65-F5344CB8AC3E}">
        <p14:creationId xmlns:p14="http://schemas.microsoft.com/office/powerpoint/2010/main" val="280473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sz="half" idx="1"/>
          </p:nvPr>
        </p:nvSpPr>
        <p:spPr/>
        <p:txBody>
          <a:bodyPr/>
          <a:lstStyle/>
          <a:p>
            <a:endParaRPr lang="pt-PT"/>
          </a:p>
        </p:txBody>
      </p:sp>
      <p:sp>
        <p:nvSpPr>
          <p:cNvPr id="4" name="Content Placeholder 3"/>
          <p:cNvSpPr>
            <a:spLocks noGrp="1"/>
          </p:cNvSpPr>
          <p:nvPr>
            <p:ph sz="half" idx="2"/>
          </p:nvPr>
        </p:nvSpPr>
        <p:spPr/>
        <p:txBody>
          <a:bodyPr/>
          <a:lstStyle/>
          <a:p>
            <a:endParaRPr lang="pt-PT"/>
          </a:p>
        </p:txBody>
      </p:sp>
      <p:sp>
        <p:nvSpPr>
          <p:cNvPr id="5" name="Footer Placeholder 4"/>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p:cNvSpPr>
            <a:spLocks noGrp="1"/>
          </p:cNvSpPr>
          <p:nvPr>
            <p:ph type="sldNum" sz="quarter" idx="11"/>
          </p:nvPr>
        </p:nvSpPr>
        <p:spPr/>
        <p:txBody>
          <a:bodyPr/>
          <a:lstStyle/>
          <a:p>
            <a:pPr>
              <a:defRPr/>
            </a:pPr>
            <a:fld id="{1FC3BF7C-18C4-4FAE-83BE-D9ECFA2B60D0}" type="slidenum">
              <a:rPr lang="en-US" smtClean="0"/>
              <a:pPr>
                <a:defRPr/>
              </a:pPr>
              <a:t>11</a:t>
            </a:fld>
            <a:endParaRPr lang="en-US"/>
          </a:p>
        </p:txBody>
      </p:sp>
      <p:sp>
        <p:nvSpPr>
          <p:cNvPr id="8" name="TextBox 7">
            <a:extLst>
              <a:ext uri="{FF2B5EF4-FFF2-40B4-BE49-F238E27FC236}">
                <a16:creationId xmlns:a16="http://schemas.microsoft.com/office/drawing/2014/main" id="{F91F8B03-9897-49BD-B8C4-053B916CEE81}"/>
              </a:ext>
            </a:extLst>
          </p:cNvPr>
          <p:cNvSpPr txBox="1"/>
          <p:nvPr/>
        </p:nvSpPr>
        <p:spPr>
          <a:xfrm>
            <a:off x="6187460" y="759121"/>
            <a:ext cx="2151551" cy="369332"/>
          </a:xfrm>
          <a:prstGeom prst="rect">
            <a:avLst/>
          </a:prstGeom>
          <a:noFill/>
        </p:spPr>
        <p:txBody>
          <a:bodyPr wrap="none" rtlCol="0">
            <a:spAutoFit/>
          </a:bodyPr>
          <a:lstStyle/>
          <a:p>
            <a:r>
              <a:rPr lang="en-US" dirty="0">
                <a:highlight>
                  <a:srgbClr val="008080"/>
                </a:highlight>
              </a:rPr>
              <a:t>Acting in the page</a:t>
            </a:r>
            <a:endParaRPr lang="pt-PT" dirty="0">
              <a:highlight>
                <a:srgbClr val="008080"/>
              </a:highlight>
            </a:endParaRPr>
          </a:p>
        </p:txBody>
      </p:sp>
      <p:pic>
        <p:nvPicPr>
          <p:cNvPr id="9" name="Picture 8">
            <a:extLst>
              <a:ext uri="{FF2B5EF4-FFF2-40B4-BE49-F238E27FC236}">
                <a16:creationId xmlns:a16="http://schemas.microsoft.com/office/drawing/2014/main" id="{5F6CFEE8-47BC-1BB3-FD8C-87E8C9C7BC98}"/>
              </a:ext>
            </a:extLst>
          </p:cNvPr>
          <p:cNvPicPr>
            <a:picLocks noChangeAspect="1"/>
          </p:cNvPicPr>
          <p:nvPr/>
        </p:nvPicPr>
        <p:blipFill>
          <a:blip r:embed="rId2"/>
          <a:stretch>
            <a:fillRect/>
          </a:stretch>
        </p:blipFill>
        <p:spPr>
          <a:xfrm>
            <a:off x="79431" y="136525"/>
            <a:ext cx="4972509" cy="3897594"/>
          </a:xfrm>
          <a:prstGeom prst="rect">
            <a:avLst/>
          </a:prstGeom>
        </p:spPr>
      </p:pic>
    </p:spTree>
    <p:extLst>
      <p:ext uri="{BB962C8B-B14F-4D97-AF65-F5344CB8AC3E}">
        <p14:creationId xmlns:p14="http://schemas.microsoft.com/office/powerpoint/2010/main" val="65821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B088-EDC6-4234-A526-3548F9DDEC5B}"/>
              </a:ext>
            </a:extLst>
          </p:cNvPr>
          <p:cNvSpPr>
            <a:spLocks noGrp="1"/>
          </p:cNvSpPr>
          <p:nvPr>
            <p:ph type="title"/>
          </p:nvPr>
        </p:nvSpPr>
        <p:spPr/>
        <p:txBody>
          <a:bodyPr/>
          <a:lstStyle/>
          <a:p>
            <a:r>
              <a:rPr lang="en-US" dirty="0"/>
              <a:t>Race conditions in tests</a:t>
            </a:r>
          </a:p>
        </p:txBody>
      </p:sp>
      <p:sp>
        <p:nvSpPr>
          <p:cNvPr id="3" name="Content Placeholder 2">
            <a:extLst>
              <a:ext uri="{FF2B5EF4-FFF2-40B4-BE49-F238E27FC236}">
                <a16:creationId xmlns:a16="http://schemas.microsoft.com/office/drawing/2014/main" id="{B231F818-3088-42C9-BE06-5AEAB5C5F78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D81F7E4-3987-4BCF-A6D9-40CDDBAA8FAE}"/>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E3791481-81E3-4351-AAA1-FA69D67C59C7}"/>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A35F42C7-654C-47E8-B30C-83952AA73175}"/>
              </a:ext>
            </a:extLst>
          </p:cNvPr>
          <p:cNvSpPr>
            <a:spLocks noGrp="1"/>
          </p:cNvSpPr>
          <p:nvPr>
            <p:ph type="sldNum" sz="quarter" idx="12"/>
          </p:nvPr>
        </p:nvSpPr>
        <p:spPr/>
        <p:txBody>
          <a:bodyPr/>
          <a:lstStyle/>
          <a:p>
            <a:fld id="{31C462ED-F2DE-43C8-947F-093D44ED50DD}" type="slidenum">
              <a:rPr lang="pt-PT" smtClean="0"/>
              <a:t>12</a:t>
            </a:fld>
            <a:endParaRPr lang="pt-PT"/>
          </a:p>
        </p:txBody>
      </p:sp>
      <p:pic>
        <p:nvPicPr>
          <p:cNvPr id="10" name="Picture 9">
            <a:extLst>
              <a:ext uri="{FF2B5EF4-FFF2-40B4-BE49-F238E27FC236}">
                <a16:creationId xmlns:a16="http://schemas.microsoft.com/office/drawing/2014/main" id="{41D1C2A2-06EF-4DDD-80C3-A931A1B80C7A}"/>
              </a:ext>
            </a:extLst>
          </p:cNvPr>
          <p:cNvPicPr>
            <a:picLocks noChangeAspect="1"/>
          </p:cNvPicPr>
          <p:nvPr/>
        </p:nvPicPr>
        <p:blipFill>
          <a:blip r:embed="rId2"/>
          <a:stretch>
            <a:fillRect/>
          </a:stretch>
        </p:blipFill>
        <p:spPr>
          <a:xfrm>
            <a:off x="57150" y="1147473"/>
            <a:ext cx="6057900" cy="2924175"/>
          </a:xfrm>
          <a:prstGeom prst="rect">
            <a:avLst/>
          </a:prstGeom>
        </p:spPr>
      </p:pic>
      <p:pic>
        <p:nvPicPr>
          <p:cNvPr id="12" name="Picture 11">
            <a:extLst>
              <a:ext uri="{FF2B5EF4-FFF2-40B4-BE49-F238E27FC236}">
                <a16:creationId xmlns:a16="http://schemas.microsoft.com/office/drawing/2014/main" id="{2597BC17-D081-4BA7-A2C9-0519468B0FEC}"/>
              </a:ext>
            </a:extLst>
          </p:cNvPr>
          <p:cNvPicPr>
            <a:picLocks noChangeAspect="1"/>
          </p:cNvPicPr>
          <p:nvPr/>
        </p:nvPicPr>
        <p:blipFill>
          <a:blip r:embed="rId3"/>
          <a:stretch>
            <a:fillRect/>
          </a:stretch>
        </p:blipFill>
        <p:spPr>
          <a:xfrm>
            <a:off x="3371850" y="4219369"/>
            <a:ext cx="5657850" cy="1104900"/>
          </a:xfrm>
          <a:prstGeom prst="rect">
            <a:avLst/>
          </a:prstGeom>
        </p:spPr>
      </p:pic>
      <p:sp>
        <p:nvSpPr>
          <p:cNvPr id="13" name="Speech Bubble: Oval 12">
            <a:extLst>
              <a:ext uri="{FF2B5EF4-FFF2-40B4-BE49-F238E27FC236}">
                <a16:creationId xmlns:a16="http://schemas.microsoft.com/office/drawing/2014/main" id="{5AEF9EE6-EDB8-460C-BD67-2D157B73B883}"/>
              </a:ext>
            </a:extLst>
          </p:cNvPr>
          <p:cNvSpPr/>
          <p:nvPr/>
        </p:nvSpPr>
        <p:spPr>
          <a:xfrm>
            <a:off x="5902614" y="5489020"/>
            <a:ext cx="2189365" cy="1167535"/>
          </a:xfrm>
          <a:prstGeom prst="wedgeEllipseCallout">
            <a:avLst>
              <a:gd name="adj1" fmla="val -73606"/>
              <a:gd name="adj2" fmla="val -61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Might cause intermittent results…</a:t>
            </a:r>
          </a:p>
        </p:txBody>
      </p:sp>
      <p:sp>
        <p:nvSpPr>
          <p:cNvPr id="14" name="TextBox 13">
            <a:extLst>
              <a:ext uri="{FF2B5EF4-FFF2-40B4-BE49-F238E27FC236}">
                <a16:creationId xmlns:a16="http://schemas.microsoft.com/office/drawing/2014/main" id="{84D6E13E-72D0-499C-90FA-4B360DD65F8D}"/>
              </a:ext>
            </a:extLst>
          </p:cNvPr>
          <p:cNvSpPr txBox="1"/>
          <p:nvPr/>
        </p:nvSpPr>
        <p:spPr>
          <a:xfrm>
            <a:off x="585355" y="5899964"/>
            <a:ext cx="5260109" cy="276999"/>
          </a:xfrm>
          <a:prstGeom prst="rect">
            <a:avLst/>
          </a:prstGeom>
          <a:noFill/>
        </p:spPr>
        <p:txBody>
          <a:bodyPr wrap="square">
            <a:spAutoFit/>
          </a:bodyPr>
          <a:lstStyle/>
          <a:p>
            <a:r>
              <a:rPr lang="en-US" sz="1200" dirty="0"/>
              <a:t>https://www.selenium.dev/documentation/en/webdriver/waits/</a:t>
            </a:r>
          </a:p>
        </p:txBody>
      </p:sp>
    </p:spTree>
    <p:extLst>
      <p:ext uri="{BB962C8B-B14F-4D97-AF65-F5344CB8AC3E}">
        <p14:creationId xmlns:p14="http://schemas.microsoft.com/office/powerpoint/2010/main" val="417311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137-9CF8-4211-9BE3-7C8AA7EA7716}"/>
              </a:ext>
            </a:extLst>
          </p:cNvPr>
          <p:cNvSpPr>
            <a:spLocks noGrp="1"/>
          </p:cNvSpPr>
          <p:nvPr>
            <p:ph type="title"/>
          </p:nvPr>
        </p:nvSpPr>
        <p:spPr/>
        <p:txBody>
          <a:bodyPr/>
          <a:lstStyle/>
          <a:p>
            <a:r>
              <a:rPr lang="en-US" dirty="0"/>
              <a:t>Explicit waits</a:t>
            </a:r>
          </a:p>
        </p:txBody>
      </p:sp>
      <p:sp>
        <p:nvSpPr>
          <p:cNvPr id="3" name="Content Placeholder 2">
            <a:extLst>
              <a:ext uri="{FF2B5EF4-FFF2-40B4-BE49-F238E27FC236}">
                <a16:creationId xmlns:a16="http://schemas.microsoft.com/office/drawing/2014/main" id="{1834BD26-02E7-4719-B727-97DD8A87E493}"/>
              </a:ext>
            </a:extLst>
          </p:cNvPr>
          <p:cNvSpPr>
            <a:spLocks noGrp="1"/>
          </p:cNvSpPr>
          <p:nvPr>
            <p:ph sz="half" idx="1"/>
          </p:nvPr>
        </p:nvSpPr>
        <p:spPr>
          <a:xfrm>
            <a:off x="628650" y="1390651"/>
            <a:ext cx="3886200" cy="3511230"/>
          </a:xfrm>
        </p:spPr>
        <p:txBody>
          <a:bodyPr>
            <a:normAutofit/>
          </a:bodyPr>
          <a:lstStyle/>
          <a:p>
            <a:pPr lvl="1"/>
            <a:r>
              <a:rPr lang="en-US" sz="1400" dirty="0"/>
              <a:t>A common challenge for browser automation is ensuring that the web application is in a state to execute a particular Selenium command </a:t>
            </a:r>
          </a:p>
          <a:p>
            <a:pPr lvl="1"/>
            <a:r>
              <a:rPr lang="en-US" sz="1400" dirty="0"/>
              <a:t>The processes often end up in a </a:t>
            </a:r>
            <a:r>
              <a:rPr lang="en-US" sz="1400" i="1" dirty="0"/>
              <a:t>race condition</a:t>
            </a:r>
            <a:r>
              <a:rPr lang="en-US" sz="1400" dirty="0"/>
              <a:t> where sometimes the browser gets into the right state first (things work as intended) and sometimes the Selenium code executes first (things do not work as intended). This is one of the primary causes of </a:t>
            </a:r>
            <a:r>
              <a:rPr lang="en-US" sz="1400" i="1" dirty="0"/>
              <a:t>flaky tests</a:t>
            </a:r>
            <a:r>
              <a:rPr lang="en-US" sz="1400" dirty="0"/>
              <a:t>.</a:t>
            </a:r>
          </a:p>
          <a:p>
            <a:pPr lvl="1"/>
            <a:endParaRPr lang="en-US" sz="1400" dirty="0"/>
          </a:p>
          <a:p>
            <a:pPr lvl="1"/>
            <a:endParaRPr lang="en-US" sz="1400" dirty="0"/>
          </a:p>
          <a:p>
            <a:pPr lvl="1"/>
            <a:r>
              <a:rPr lang="en-US" sz="1400" dirty="0"/>
              <a:t>Ensure state with </a:t>
            </a:r>
          </a:p>
          <a:p>
            <a:pPr lvl="1"/>
            <a:r>
              <a:rPr lang="en-US" sz="1400" dirty="0"/>
              <a:t>explicit waits.</a:t>
            </a:r>
          </a:p>
        </p:txBody>
      </p:sp>
      <p:sp>
        <p:nvSpPr>
          <p:cNvPr id="4" name="Content Placeholder 3">
            <a:extLst>
              <a:ext uri="{FF2B5EF4-FFF2-40B4-BE49-F238E27FC236}">
                <a16:creationId xmlns:a16="http://schemas.microsoft.com/office/drawing/2014/main" id="{B70B9B48-1C5D-48C3-854D-D6F3F805AD3B}"/>
              </a:ext>
            </a:extLst>
          </p:cNvPr>
          <p:cNvSpPr>
            <a:spLocks noGrp="1"/>
          </p:cNvSpPr>
          <p:nvPr>
            <p:ph sz="half" idx="2"/>
          </p:nvPr>
        </p:nvSpPr>
        <p:spPr>
          <a:xfrm>
            <a:off x="4629150" y="1390651"/>
            <a:ext cx="3886200" cy="2038350"/>
          </a:xfrm>
        </p:spPr>
        <p:txBody>
          <a:bodyPr>
            <a:normAutofit/>
          </a:bodyPr>
          <a:lstStyle/>
          <a:p>
            <a:endParaRPr lang="en-US" dirty="0"/>
          </a:p>
        </p:txBody>
      </p:sp>
      <p:sp>
        <p:nvSpPr>
          <p:cNvPr id="5" name="Footer Placeholder 4">
            <a:extLst>
              <a:ext uri="{FF2B5EF4-FFF2-40B4-BE49-F238E27FC236}">
                <a16:creationId xmlns:a16="http://schemas.microsoft.com/office/drawing/2014/main" id="{4E205BED-C578-409F-971C-01413F002B0C}"/>
              </a:ext>
            </a:extLst>
          </p:cNvPr>
          <p:cNvSpPr>
            <a:spLocks noGrp="1"/>
          </p:cNvSpPr>
          <p:nvPr>
            <p:ph type="ftr" sz="quarter" idx="11"/>
          </p:nvPr>
        </p:nvSpPr>
        <p:spPr/>
        <p:txBody>
          <a:bodyPr/>
          <a:lstStyle/>
          <a:p>
            <a:r>
              <a:rPr lang="pt-PT" dirty="0"/>
              <a:t>I Oliveira</a:t>
            </a:r>
          </a:p>
        </p:txBody>
      </p:sp>
      <p:sp>
        <p:nvSpPr>
          <p:cNvPr id="6" name="Slide Number Placeholder 5">
            <a:extLst>
              <a:ext uri="{FF2B5EF4-FFF2-40B4-BE49-F238E27FC236}">
                <a16:creationId xmlns:a16="http://schemas.microsoft.com/office/drawing/2014/main" id="{293E0D52-4E75-4D4C-9AE5-3B08C68BD656}"/>
              </a:ext>
            </a:extLst>
          </p:cNvPr>
          <p:cNvSpPr>
            <a:spLocks noGrp="1"/>
          </p:cNvSpPr>
          <p:nvPr>
            <p:ph type="sldNum" sz="quarter" idx="12"/>
          </p:nvPr>
        </p:nvSpPr>
        <p:spPr/>
        <p:txBody>
          <a:bodyPr/>
          <a:lstStyle/>
          <a:p>
            <a:fld id="{31C462ED-F2DE-43C8-947F-093D44ED50DD}" type="slidenum">
              <a:rPr lang="pt-PT" smtClean="0"/>
              <a:t>13</a:t>
            </a:fld>
            <a:endParaRPr lang="pt-PT" dirty="0"/>
          </a:p>
        </p:txBody>
      </p:sp>
      <p:sp>
        <p:nvSpPr>
          <p:cNvPr id="12" name="TextBox 11">
            <a:extLst>
              <a:ext uri="{FF2B5EF4-FFF2-40B4-BE49-F238E27FC236}">
                <a16:creationId xmlns:a16="http://schemas.microsoft.com/office/drawing/2014/main" id="{A7BABD68-4748-4B09-AA64-E21095E3B1B2}"/>
              </a:ext>
            </a:extLst>
          </p:cNvPr>
          <p:cNvSpPr txBox="1"/>
          <p:nvPr/>
        </p:nvSpPr>
        <p:spPr>
          <a:xfrm>
            <a:off x="5011237" y="3304561"/>
            <a:ext cx="5260109" cy="276999"/>
          </a:xfrm>
          <a:prstGeom prst="rect">
            <a:avLst/>
          </a:prstGeom>
          <a:noFill/>
        </p:spPr>
        <p:txBody>
          <a:bodyPr wrap="square">
            <a:spAutoFit/>
          </a:bodyPr>
          <a:lstStyle/>
          <a:p>
            <a:r>
              <a:rPr lang="en-US" sz="1200" dirty="0"/>
              <a:t>https://www.selenium.dev/documentation/webdriver/waits/</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58B638B-DB02-4EC8-8D7A-CD973484433D}"/>
                  </a:ext>
                </a:extLst>
              </p14:cNvPr>
              <p14:cNvContentPartPr/>
              <p14:nvPr/>
            </p14:nvContentPartPr>
            <p14:xfrm>
              <a:off x="3949315" y="5038405"/>
              <a:ext cx="1852200" cy="16560"/>
            </p14:xfrm>
          </p:contentPart>
        </mc:Choice>
        <mc:Fallback xmlns="">
          <p:pic>
            <p:nvPicPr>
              <p:cNvPr id="13" name="Ink 12">
                <a:extLst>
                  <a:ext uri="{FF2B5EF4-FFF2-40B4-BE49-F238E27FC236}">
                    <a16:creationId xmlns:a16="http://schemas.microsoft.com/office/drawing/2014/main" id="{058B638B-DB02-4EC8-8D7A-CD973484433D}"/>
                  </a:ext>
                </a:extLst>
              </p:cNvPr>
              <p:cNvPicPr/>
              <p:nvPr/>
            </p:nvPicPr>
            <p:blipFill>
              <a:blip r:embed="rId6"/>
              <a:stretch>
                <a:fillRect/>
              </a:stretch>
            </p:blipFill>
            <p:spPr>
              <a:xfrm>
                <a:off x="3895675" y="4930405"/>
                <a:ext cx="1959840" cy="232200"/>
              </a:xfrm>
              <a:prstGeom prst="rect">
                <a:avLst/>
              </a:prstGeom>
            </p:spPr>
          </p:pic>
        </mc:Fallback>
      </mc:AlternateContent>
      <p:pic>
        <p:nvPicPr>
          <p:cNvPr id="8" name="Picture 7">
            <a:extLst>
              <a:ext uri="{FF2B5EF4-FFF2-40B4-BE49-F238E27FC236}">
                <a16:creationId xmlns:a16="http://schemas.microsoft.com/office/drawing/2014/main" id="{78582E58-B353-FB7F-965A-1D2D9ED80ABE}"/>
              </a:ext>
            </a:extLst>
          </p:cNvPr>
          <p:cNvPicPr>
            <a:picLocks noChangeAspect="1"/>
          </p:cNvPicPr>
          <p:nvPr/>
        </p:nvPicPr>
        <p:blipFill>
          <a:blip r:embed="rId7"/>
          <a:stretch>
            <a:fillRect/>
          </a:stretch>
        </p:blipFill>
        <p:spPr>
          <a:xfrm>
            <a:off x="2901130" y="3594847"/>
            <a:ext cx="6242870" cy="3263153"/>
          </a:xfrm>
          <a:prstGeom prst="rect">
            <a:avLst/>
          </a:prstGeom>
        </p:spPr>
      </p:pic>
    </p:spTree>
    <p:extLst>
      <p:ext uri="{BB962C8B-B14F-4D97-AF65-F5344CB8AC3E}">
        <p14:creationId xmlns:p14="http://schemas.microsoft.com/office/powerpoint/2010/main" val="10998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938-2346-4DEF-8C03-C6549017ACA9}"/>
              </a:ext>
            </a:extLst>
          </p:cNvPr>
          <p:cNvSpPr>
            <a:spLocks noGrp="1"/>
          </p:cNvSpPr>
          <p:nvPr>
            <p:ph type="title"/>
          </p:nvPr>
        </p:nvSpPr>
        <p:spPr>
          <a:xfrm>
            <a:off x="628650" y="136524"/>
            <a:ext cx="8216900" cy="804315"/>
          </a:xfrm>
        </p:spPr>
        <p:txBody>
          <a:bodyPr/>
          <a:lstStyle/>
          <a:p>
            <a:r>
              <a:rPr lang="en-US" dirty="0"/>
              <a:t>Selenium-Jupiter (JUnit 5 extension)</a:t>
            </a:r>
          </a:p>
        </p:txBody>
      </p:sp>
      <p:sp>
        <p:nvSpPr>
          <p:cNvPr id="89" name="Text Placeholder 88">
            <a:extLst>
              <a:ext uri="{FF2B5EF4-FFF2-40B4-BE49-F238E27FC236}">
                <a16:creationId xmlns:a16="http://schemas.microsoft.com/office/drawing/2014/main" id="{74E75E14-E783-4750-833F-A3F2BFB156C6}"/>
              </a:ext>
            </a:extLst>
          </p:cNvPr>
          <p:cNvSpPr>
            <a:spLocks noGrp="1"/>
          </p:cNvSpPr>
          <p:nvPr>
            <p:ph type="body" sz="half" idx="2"/>
          </p:nvPr>
        </p:nvSpPr>
        <p:spPr>
          <a:xfrm>
            <a:off x="629841" y="1812022"/>
            <a:ext cx="1739860" cy="4387555"/>
          </a:xfrm>
        </p:spPr>
        <p:txBody>
          <a:bodyPr>
            <a:normAutofit/>
          </a:bodyPr>
          <a:lstStyle/>
          <a:p>
            <a:pPr lvl="1"/>
            <a:r>
              <a:rPr lang="en-US" sz="1200" dirty="0"/>
              <a:t>Get browser (driver) instance with DI (at constructor or parameter levels)</a:t>
            </a:r>
          </a:p>
          <a:p>
            <a:pPr lvl="1"/>
            <a:r>
              <a:rPr lang="en-US" sz="1200" dirty="0"/>
              <a:t>Automatic connect/close browser</a:t>
            </a:r>
          </a:p>
          <a:p>
            <a:pPr lvl="1"/>
            <a:r>
              <a:rPr lang="en-US" sz="1200" dirty="0"/>
              <a:t>Can retrieve browser driver automatically</a:t>
            </a:r>
          </a:p>
          <a:p>
            <a:pPr lvl="1"/>
            <a:endParaRPr lang="en-US" sz="1200" dirty="0"/>
          </a:p>
          <a:p>
            <a:pPr lvl="1"/>
            <a:r>
              <a:rPr lang="en-US" sz="1200" dirty="0"/>
              <a:t>Auto-deploy containers and run tests “remotely“ (</a:t>
            </a:r>
            <a:r>
              <a:rPr lang="en-US" sz="1200" dirty="0" err="1"/>
              <a:t>RemoteWebDriver</a:t>
            </a:r>
            <a:r>
              <a:rPr lang="en-US" sz="1200" dirty="0"/>
              <a:t> mode)</a:t>
            </a:r>
          </a:p>
          <a:p>
            <a:endParaRPr lang="en-US" sz="1400" dirty="0"/>
          </a:p>
        </p:txBody>
      </p:sp>
      <p:sp>
        <p:nvSpPr>
          <p:cNvPr id="5" name="Footer Placeholder 4">
            <a:extLst>
              <a:ext uri="{FF2B5EF4-FFF2-40B4-BE49-F238E27FC236}">
                <a16:creationId xmlns:a16="http://schemas.microsoft.com/office/drawing/2014/main" id="{395961DC-F64A-4F93-9294-5020FC6D4B79}"/>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A7F4D2DB-B5BC-4E94-BD59-F73A071AB32E}"/>
              </a:ext>
            </a:extLst>
          </p:cNvPr>
          <p:cNvSpPr>
            <a:spLocks noGrp="1"/>
          </p:cNvSpPr>
          <p:nvPr>
            <p:ph type="sldNum" sz="quarter" idx="12"/>
          </p:nvPr>
        </p:nvSpPr>
        <p:spPr/>
        <p:txBody>
          <a:bodyPr/>
          <a:lstStyle/>
          <a:p>
            <a:fld id="{31C462ED-F2DE-43C8-947F-093D44ED50DD}" type="slidenum">
              <a:rPr lang="pt-PT" smtClean="0"/>
              <a:t>14</a:t>
            </a:fld>
            <a:endParaRPr lang="pt-PT"/>
          </a:p>
        </p:txBody>
      </p:sp>
      <p:sp>
        <p:nvSpPr>
          <p:cNvPr id="10" name="TextBox 9">
            <a:extLst>
              <a:ext uri="{FF2B5EF4-FFF2-40B4-BE49-F238E27FC236}">
                <a16:creationId xmlns:a16="http://schemas.microsoft.com/office/drawing/2014/main" id="{6914501B-F993-4CCC-B17B-C1697373FBF1}"/>
              </a:ext>
            </a:extLst>
          </p:cNvPr>
          <p:cNvSpPr txBox="1"/>
          <p:nvPr/>
        </p:nvSpPr>
        <p:spPr>
          <a:xfrm>
            <a:off x="2059709" y="6374965"/>
            <a:ext cx="5887605" cy="307777"/>
          </a:xfrm>
          <a:prstGeom prst="rect">
            <a:avLst/>
          </a:prstGeom>
          <a:noFill/>
        </p:spPr>
        <p:txBody>
          <a:bodyPr wrap="square">
            <a:spAutoFit/>
          </a:bodyPr>
          <a:lstStyle/>
          <a:p>
            <a:r>
              <a:rPr lang="en-US" sz="1400" dirty="0"/>
              <a:t>https://bonigarcia.github.io/selenium-jupiter/</a:t>
            </a:r>
          </a:p>
        </p:txBody>
      </p:sp>
      <mc:AlternateContent xmlns:mc="http://schemas.openxmlformats.org/markup-compatibility/2006" xmlns:p14="http://schemas.microsoft.com/office/powerpoint/2010/main">
        <mc:Choice Requires="p14">
          <p:contentPart p14:bwMode="auto" r:id="rId2">
            <p14:nvContentPartPr>
              <p14:cNvPr id="46" name="Ink 45">
                <a:extLst>
                  <a:ext uri="{FF2B5EF4-FFF2-40B4-BE49-F238E27FC236}">
                    <a16:creationId xmlns:a16="http://schemas.microsoft.com/office/drawing/2014/main" id="{2E334C8A-D652-4BC1-9B92-DD99D5ECE61D}"/>
                  </a:ext>
                </a:extLst>
              </p14:cNvPr>
              <p14:cNvContentPartPr/>
              <p14:nvPr/>
            </p14:nvContentPartPr>
            <p14:xfrm>
              <a:off x="1424580" y="2940840"/>
              <a:ext cx="360" cy="360"/>
            </p14:xfrm>
          </p:contentPart>
        </mc:Choice>
        <mc:Fallback xmlns="">
          <p:pic>
            <p:nvPicPr>
              <p:cNvPr id="46" name="Ink 45">
                <a:extLst>
                  <a:ext uri="{FF2B5EF4-FFF2-40B4-BE49-F238E27FC236}">
                    <a16:creationId xmlns:a16="http://schemas.microsoft.com/office/drawing/2014/main" id="{2E334C8A-D652-4BC1-9B92-DD99D5ECE61D}"/>
                  </a:ext>
                </a:extLst>
              </p:cNvPr>
              <p:cNvPicPr/>
              <p:nvPr/>
            </p:nvPicPr>
            <p:blipFill>
              <a:blip r:embed="rId18"/>
              <a:stretch>
                <a:fillRect/>
              </a:stretch>
            </p:blipFill>
            <p:spPr>
              <a:xfrm>
                <a:off x="1415580" y="2932200"/>
                <a:ext cx="18000" cy="18000"/>
              </a:xfrm>
              <a:prstGeom prst="rect">
                <a:avLst/>
              </a:prstGeom>
            </p:spPr>
          </p:pic>
        </mc:Fallback>
      </mc:AlternateContent>
      <p:pic>
        <p:nvPicPr>
          <p:cNvPr id="100" name="Picture 99">
            <a:extLst>
              <a:ext uri="{FF2B5EF4-FFF2-40B4-BE49-F238E27FC236}">
                <a16:creationId xmlns:a16="http://schemas.microsoft.com/office/drawing/2014/main" id="{BC86509A-537D-413A-8AA0-1FD96CD04586}"/>
              </a:ext>
            </a:extLst>
          </p:cNvPr>
          <p:cNvPicPr>
            <a:picLocks noChangeAspect="1"/>
          </p:cNvPicPr>
          <p:nvPr/>
        </p:nvPicPr>
        <p:blipFill>
          <a:blip r:embed="rId19"/>
          <a:stretch>
            <a:fillRect/>
          </a:stretch>
        </p:blipFill>
        <p:spPr>
          <a:xfrm>
            <a:off x="764715" y="5074515"/>
            <a:ext cx="2002500" cy="1203449"/>
          </a:xfrm>
          <a:prstGeom prst="rect">
            <a:avLst/>
          </a:prstGeom>
        </p:spPr>
      </p:pic>
      <p:pic>
        <p:nvPicPr>
          <p:cNvPr id="8" name="Picture 7">
            <a:extLst>
              <a:ext uri="{FF2B5EF4-FFF2-40B4-BE49-F238E27FC236}">
                <a16:creationId xmlns:a16="http://schemas.microsoft.com/office/drawing/2014/main" id="{B9701CA1-AF08-BB48-4059-EB31F57464F8}"/>
              </a:ext>
            </a:extLst>
          </p:cNvPr>
          <p:cNvPicPr>
            <a:picLocks noChangeAspect="1"/>
          </p:cNvPicPr>
          <p:nvPr/>
        </p:nvPicPr>
        <p:blipFill>
          <a:blip r:embed="rId20"/>
          <a:stretch>
            <a:fillRect/>
          </a:stretch>
        </p:blipFill>
        <p:spPr>
          <a:xfrm>
            <a:off x="3006812" y="1082766"/>
            <a:ext cx="6033582" cy="5234392"/>
          </a:xfrm>
          <a:prstGeom prst="rect">
            <a:avLst/>
          </a:prstGeom>
        </p:spPr>
      </p:pic>
      <p:grpSp>
        <p:nvGrpSpPr>
          <p:cNvPr id="13" name="Group 12">
            <a:extLst>
              <a:ext uri="{FF2B5EF4-FFF2-40B4-BE49-F238E27FC236}">
                <a16:creationId xmlns:a16="http://schemas.microsoft.com/office/drawing/2014/main" id="{12178079-7F00-5EF7-A7FD-7CD171019230}"/>
              </a:ext>
            </a:extLst>
          </p:cNvPr>
          <p:cNvGrpSpPr/>
          <p:nvPr/>
        </p:nvGrpSpPr>
        <p:grpSpPr>
          <a:xfrm>
            <a:off x="5936990" y="1190470"/>
            <a:ext cx="1180800" cy="210600"/>
            <a:chOff x="5936990" y="1190470"/>
            <a:chExt cx="1180800" cy="210600"/>
          </a:xfrm>
        </p:grpSpPr>
        <mc:AlternateContent xmlns:mc="http://schemas.openxmlformats.org/markup-compatibility/2006">
          <mc:Choice xmlns:p14="http://schemas.microsoft.com/office/powerpoint/2010/main" Requires="p14">
            <p:contentPart p14:bwMode="auto" r:id="rId21">
              <p14:nvContentPartPr>
                <p14:cNvPr id="9" name="Ink 8">
                  <a:extLst>
                    <a:ext uri="{FF2B5EF4-FFF2-40B4-BE49-F238E27FC236}">
                      <a16:creationId xmlns:a16="http://schemas.microsoft.com/office/drawing/2014/main" id="{0BBFDAE3-E8DB-DC06-CF27-5588FF6ACD17}"/>
                    </a:ext>
                  </a:extLst>
                </p14:cNvPr>
                <p14:cNvContentPartPr/>
                <p14:nvPr/>
              </p14:nvContentPartPr>
              <p14:xfrm>
                <a:off x="5975150" y="1257070"/>
                <a:ext cx="1142640" cy="64800"/>
              </p14:xfrm>
            </p:contentPart>
          </mc:Choice>
          <mc:Fallback>
            <p:pic>
              <p:nvPicPr>
                <p:cNvPr id="9" name="Ink 8">
                  <a:extLst>
                    <a:ext uri="{FF2B5EF4-FFF2-40B4-BE49-F238E27FC236}">
                      <a16:creationId xmlns:a16="http://schemas.microsoft.com/office/drawing/2014/main" id="{0BBFDAE3-E8DB-DC06-CF27-5588FF6ACD17}"/>
                    </a:ext>
                  </a:extLst>
                </p:cNvPr>
                <p:cNvPicPr/>
                <p:nvPr/>
              </p:nvPicPr>
              <p:blipFill>
                <a:blip r:embed="rId22"/>
                <a:stretch>
                  <a:fillRect/>
                </a:stretch>
              </p:blipFill>
              <p:spPr>
                <a:xfrm>
                  <a:off x="5966510" y="1248430"/>
                  <a:ext cx="1160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Ink 10">
                  <a:extLst>
                    <a:ext uri="{FF2B5EF4-FFF2-40B4-BE49-F238E27FC236}">
                      <a16:creationId xmlns:a16="http://schemas.microsoft.com/office/drawing/2014/main" id="{4021B80F-00AF-374F-16F4-75236EFD2881}"/>
                    </a:ext>
                  </a:extLst>
                </p14:cNvPr>
                <p14:cNvContentPartPr/>
                <p14:nvPr/>
              </p14:nvContentPartPr>
              <p14:xfrm>
                <a:off x="5949590" y="1190470"/>
                <a:ext cx="222120" cy="66960"/>
              </p14:xfrm>
            </p:contentPart>
          </mc:Choice>
          <mc:Fallback>
            <p:pic>
              <p:nvPicPr>
                <p:cNvPr id="11" name="Ink 10">
                  <a:extLst>
                    <a:ext uri="{FF2B5EF4-FFF2-40B4-BE49-F238E27FC236}">
                      <a16:creationId xmlns:a16="http://schemas.microsoft.com/office/drawing/2014/main" id="{4021B80F-00AF-374F-16F4-75236EFD2881}"/>
                    </a:ext>
                  </a:extLst>
                </p:cNvPr>
                <p:cNvPicPr/>
                <p:nvPr/>
              </p:nvPicPr>
              <p:blipFill>
                <a:blip r:embed="rId24"/>
                <a:stretch>
                  <a:fillRect/>
                </a:stretch>
              </p:blipFill>
              <p:spPr>
                <a:xfrm>
                  <a:off x="5940950" y="1181830"/>
                  <a:ext cx="239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Ink 11">
                  <a:extLst>
                    <a:ext uri="{FF2B5EF4-FFF2-40B4-BE49-F238E27FC236}">
                      <a16:creationId xmlns:a16="http://schemas.microsoft.com/office/drawing/2014/main" id="{667F9E77-FD49-2822-CE7F-61F727678DD3}"/>
                    </a:ext>
                  </a:extLst>
                </p14:cNvPr>
                <p14:cNvContentPartPr/>
                <p14:nvPr/>
              </p14:nvContentPartPr>
              <p14:xfrm>
                <a:off x="5936990" y="1257070"/>
                <a:ext cx="176400" cy="144000"/>
              </p14:xfrm>
            </p:contentPart>
          </mc:Choice>
          <mc:Fallback>
            <p:pic>
              <p:nvPicPr>
                <p:cNvPr id="12" name="Ink 11">
                  <a:extLst>
                    <a:ext uri="{FF2B5EF4-FFF2-40B4-BE49-F238E27FC236}">
                      <a16:creationId xmlns:a16="http://schemas.microsoft.com/office/drawing/2014/main" id="{667F9E77-FD49-2822-CE7F-61F727678DD3}"/>
                    </a:ext>
                  </a:extLst>
                </p:cNvPr>
                <p:cNvPicPr/>
                <p:nvPr/>
              </p:nvPicPr>
              <p:blipFill>
                <a:blip r:embed="rId26"/>
                <a:stretch>
                  <a:fillRect/>
                </a:stretch>
              </p:blipFill>
              <p:spPr>
                <a:xfrm>
                  <a:off x="5928350" y="1248430"/>
                  <a:ext cx="194040" cy="161640"/>
                </a:xfrm>
                <a:prstGeom prst="rect">
                  <a:avLst/>
                </a:prstGeom>
              </p:spPr>
            </p:pic>
          </mc:Fallback>
        </mc:AlternateContent>
      </p:grpSp>
      <p:grpSp>
        <p:nvGrpSpPr>
          <p:cNvPr id="28" name="Group 27">
            <a:extLst>
              <a:ext uri="{FF2B5EF4-FFF2-40B4-BE49-F238E27FC236}">
                <a16:creationId xmlns:a16="http://schemas.microsoft.com/office/drawing/2014/main" id="{AFAA9C9A-64A8-7A0C-8315-898DBCB32FF7}"/>
              </a:ext>
            </a:extLst>
          </p:cNvPr>
          <p:cNvGrpSpPr/>
          <p:nvPr/>
        </p:nvGrpSpPr>
        <p:grpSpPr>
          <a:xfrm>
            <a:off x="5857790" y="2272630"/>
            <a:ext cx="1523880" cy="294480"/>
            <a:chOff x="5857790" y="2272630"/>
            <a:chExt cx="1523880" cy="294480"/>
          </a:xfrm>
        </p:grpSpPr>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D993D40E-0D00-C0DF-E4BD-6C9C729466A3}"/>
                    </a:ext>
                  </a:extLst>
                </p14:cNvPr>
                <p14:cNvContentPartPr/>
                <p14:nvPr/>
              </p14:nvContentPartPr>
              <p14:xfrm>
                <a:off x="5962550" y="2272630"/>
                <a:ext cx="1419120" cy="248400"/>
              </p14:xfrm>
            </p:contentPart>
          </mc:Choice>
          <mc:Fallback>
            <p:pic>
              <p:nvPicPr>
                <p:cNvPr id="22" name="Ink 21">
                  <a:extLst>
                    <a:ext uri="{FF2B5EF4-FFF2-40B4-BE49-F238E27FC236}">
                      <a16:creationId xmlns:a16="http://schemas.microsoft.com/office/drawing/2014/main" id="{D993D40E-0D00-C0DF-E4BD-6C9C729466A3}"/>
                    </a:ext>
                  </a:extLst>
                </p:cNvPr>
                <p:cNvPicPr/>
                <p:nvPr/>
              </p:nvPicPr>
              <p:blipFill>
                <a:blip r:embed="rId28"/>
                <a:stretch>
                  <a:fillRect/>
                </a:stretch>
              </p:blipFill>
              <p:spPr>
                <a:xfrm>
                  <a:off x="5953550" y="2263990"/>
                  <a:ext cx="14367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Ink 26">
                  <a:extLst>
                    <a:ext uri="{FF2B5EF4-FFF2-40B4-BE49-F238E27FC236}">
                      <a16:creationId xmlns:a16="http://schemas.microsoft.com/office/drawing/2014/main" id="{87EEEA58-95B6-07E6-D828-7DFFDAC7A2EE}"/>
                    </a:ext>
                  </a:extLst>
                </p14:cNvPr>
                <p14:cNvContentPartPr/>
                <p14:nvPr/>
              </p14:nvContentPartPr>
              <p14:xfrm>
                <a:off x="5857790" y="2400070"/>
                <a:ext cx="389160" cy="167040"/>
              </p14:xfrm>
            </p:contentPart>
          </mc:Choice>
          <mc:Fallback>
            <p:pic>
              <p:nvPicPr>
                <p:cNvPr id="27" name="Ink 26">
                  <a:extLst>
                    <a:ext uri="{FF2B5EF4-FFF2-40B4-BE49-F238E27FC236}">
                      <a16:creationId xmlns:a16="http://schemas.microsoft.com/office/drawing/2014/main" id="{87EEEA58-95B6-07E6-D828-7DFFDAC7A2EE}"/>
                    </a:ext>
                  </a:extLst>
                </p:cNvPr>
                <p:cNvPicPr/>
                <p:nvPr/>
              </p:nvPicPr>
              <p:blipFill>
                <a:blip r:embed="rId30"/>
                <a:stretch>
                  <a:fillRect/>
                </a:stretch>
              </p:blipFill>
              <p:spPr>
                <a:xfrm>
                  <a:off x="5849150" y="2391070"/>
                  <a:ext cx="406800" cy="184680"/>
                </a:xfrm>
                <a:prstGeom prst="rect">
                  <a:avLst/>
                </a:prstGeom>
              </p:spPr>
            </p:pic>
          </mc:Fallback>
        </mc:AlternateContent>
      </p:grpSp>
    </p:spTree>
    <p:extLst>
      <p:ext uri="{BB962C8B-B14F-4D97-AF65-F5344CB8AC3E}">
        <p14:creationId xmlns:p14="http://schemas.microsoft.com/office/powerpoint/2010/main" val="378760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BDFC-034C-467E-837D-E24D05729902}"/>
              </a:ext>
            </a:extLst>
          </p:cNvPr>
          <p:cNvSpPr>
            <a:spLocks noGrp="1"/>
          </p:cNvSpPr>
          <p:nvPr>
            <p:ph type="title"/>
          </p:nvPr>
        </p:nvSpPr>
        <p:spPr/>
        <p:txBody>
          <a:bodyPr/>
          <a:lstStyle/>
          <a:p>
            <a:r>
              <a:rPr lang="en-US" dirty="0"/>
              <a:t>Page Object Model</a:t>
            </a:r>
            <a:endParaRPr lang="pt-PT" dirty="0"/>
          </a:p>
        </p:txBody>
      </p:sp>
      <p:sp>
        <p:nvSpPr>
          <p:cNvPr id="16" name="Content Placeholder 15">
            <a:extLst>
              <a:ext uri="{FF2B5EF4-FFF2-40B4-BE49-F238E27FC236}">
                <a16:creationId xmlns:a16="http://schemas.microsoft.com/office/drawing/2014/main" id="{C8266CC0-F1BD-4B81-92AA-90A89867628B}"/>
              </a:ext>
            </a:extLst>
          </p:cNvPr>
          <p:cNvSpPr>
            <a:spLocks noGrp="1"/>
          </p:cNvSpPr>
          <p:nvPr>
            <p:ph sz="half" idx="1"/>
          </p:nvPr>
        </p:nvSpPr>
        <p:spPr/>
        <p:txBody>
          <a:bodyPr/>
          <a:lstStyle/>
          <a:p>
            <a:pPr lvl="1"/>
            <a:r>
              <a:rPr lang="en-US" dirty="0"/>
              <a:t>Create Classes to map the Pages</a:t>
            </a:r>
          </a:p>
          <a:p>
            <a:pPr lvl="1"/>
            <a:r>
              <a:rPr lang="en-US" dirty="0"/>
              <a:t>Encapsulate WebDriver low-level interaction inside the target class method</a:t>
            </a:r>
            <a:endParaRPr lang="pt-PT" dirty="0"/>
          </a:p>
        </p:txBody>
      </p:sp>
      <p:sp>
        <p:nvSpPr>
          <p:cNvPr id="5" name="Footer Placeholder 4">
            <a:extLst>
              <a:ext uri="{FF2B5EF4-FFF2-40B4-BE49-F238E27FC236}">
                <a16:creationId xmlns:a16="http://schemas.microsoft.com/office/drawing/2014/main" id="{300051C9-28C3-47AD-BD04-8E37C712DCB6}"/>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25205C47-0CD1-4BA8-8021-2D70BF5C78E1}"/>
              </a:ext>
            </a:extLst>
          </p:cNvPr>
          <p:cNvSpPr>
            <a:spLocks noGrp="1"/>
          </p:cNvSpPr>
          <p:nvPr>
            <p:ph type="sldNum" sz="quarter" idx="12"/>
          </p:nvPr>
        </p:nvSpPr>
        <p:spPr/>
        <p:txBody>
          <a:bodyPr/>
          <a:lstStyle/>
          <a:p>
            <a:fld id="{31C462ED-F2DE-43C8-947F-093D44ED50DD}" type="slidenum">
              <a:rPr lang="pt-PT" smtClean="0"/>
              <a:t>15</a:t>
            </a:fld>
            <a:endParaRPr lang="pt-PT"/>
          </a:p>
        </p:txBody>
      </p:sp>
      <p:pic>
        <p:nvPicPr>
          <p:cNvPr id="4" name="Picture 3">
            <a:extLst>
              <a:ext uri="{FF2B5EF4-FFF2-40B4-BE49-F238E27FC236}">
                <a16:creationId xmlns:a16="http://schemas.microsoft.com/office/drawing/2014/main" id="{7BE5126A-DA82-3185-DDAD-D5479F860FD8}"/>
              </a:ext>
            </a:extLst>
          </p:cNvPr>
          <p:cNvPicPr>
            <a:picLocks noChangeAspect="1"/>
          </p:cNvPicPr>
          <p:nvPr/>
        </p:nvPicPr>
        <p:blipFill>
          <a:blip r:embed="rId2"/>
          <a:stretch>
            <a:fillRect/>
          </a:stretch>
        </p:blipFill>
        <p:spPr>
          <a:xfrm>
            <a:off x="5943351" y="490798"/>
            <a:ext cx="3086598" cy="4893209"/>
          </a:xfrm>
          <a:prstGeom prst="rect">
            <a:avLst/>
          </a:prstGeom>
        </p:spPr>
      </p:pic>
      <p:pic>
        <p:nvPicPr>
          <p:cNvPr id="12" name="Picture 11">
            <a:extLst>
              <a:ext uri="{FF2B5EF4-FFF2-40B4-BE49-F238E27FC236}">
                <a16:creationId xmlns:a16="http://schemas.microsoft.com/office/drawing/2014/main" id="{802A6B5B-7A45-2C65-14A0-1D86E7D3CB4B}"/>
              </a:ext>
            </a:extLst>
          </p:cNvPr>
          <p:cNvPicPr>
            <a:picLocks noChangeAspect="1"/>
          </p:cNvPicPr>
          <p:nvPr/>
        </p:nvPicPr>
        <p:blipFill>
          <a:blip r:embed="rId3"/>
          <a:stretch>
            <a:fillRect/>
          </a:stretch>
        </p:blipFill>
        <p:spPr>
          <a:xfrm>
            <a:off x="220662" y="4403725"/>
            <a:ext cx="5486401" cy="1596305"/>
          </a:xfrm>
          <a:prstGeom prst="rect">
            <a:avLst/>
          </a:prstGeom>
        </p:spPr>
      </p:pic>
      <p:grpSp>
        <p:nvGrpSpPr>
          <p:cNvPr id="18" name="Group 17">
            <a:extLst>
              <a:ext uri="{FF2B5EF4-FFF2-40B4-BE49-F238E27FC236}">
                <a16:creationId xmlns:a16="http://schemas.microsoft.com/office/drawing/2014/main" id="{9C8C767E-3316-E744-3E43-4D3AF0D25B9E}"/>
              </a:ext>
            </a:extLst>
          </p:cNvPr>
          <p:cNvGrpSpPr/>
          <p:nvPr/>
        </p:nvGrpSpPr>
        <p:grpSpPr>
          <a:xfrm>
            <a:off x="3886070" y="4031100"/>
            <a:ext cx="558360" cy="928440"/>
            <a:chOff x="3886070" y="4031100"/>
            <a:chExt cx="558360" cy="928440"/>
          </a:xfrm>
        </p:grpSpPr>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139B293E-51A7-DD93-AFA2-05EA2C1398A8}"/>
                    </a:ext>
                  </a:extLst>
                </p14:cNvPr>
                <p14:cNvContentPartPr/>
                <p14:nvPr/>
              </p14:nvContentPartPr>
              <p14:xfrm>
                <a:off x="3886070" y="4579740"/>
                <a:ext cx="173880" cy="379800"/>
              </p14:xfrm>
            </p:contentPart>
          </mc:Choice>
          <mc:Fallback>
            <p:pic>
              <p:nvPicPr>
                <p:cNvPr id="14" name="Ink 13">
                  <a:extLst>
                    <a:ext uri="{FF2B5EF4-FFF2-40B4-BE49-F238E27FC236}">
                      <a16:creationId xmlns:a16="http://schemas.microsoft.com/office/drawing/2014/main" id="{139B293E-51A7-DD93-AFA2-05EA2C1398A8}"/>
                    </a:ext>
                  </a:extLst>
                </p:cNvPr>
                <p:cNvPicPr/>
                <p:nvPr/>
              </p:nvPicPr>
              <p:blipFill>
                <a:blip r:embed="rId5"/>
                <a:stretch>
                  <a:fillRect/>
                </a:stretch>
              </p:blipFill>
              <p:spPr>
                <a:xfrm>
                  <a:off x="3877070" y="4571100"/>
                  <a:ext cx="1915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0A18AA32-8072-2F79-E8F6-86F912DAE7F6}"/>
                    </a:ext>
                  </a:extLst>
                </p14:cNvPr>
                <p14:cNvContentPartPr/>
                <p14:nvPr/>
              </p14:nvContentPartPr>
              <p14:xfrm>
                <a:off x="4146350" y="4031100"/>
                <a:ext cx="298080" cy="420480"/>
              </p14:xfrm>
            </p:contentPart>
          </mc:Choice>
          <mc:Fallback>
            <p:pic>
              <p:nvPicPr>
                <p:cNvPr id="17" name="Ink 16">
                  <a:extLst>
                    <a:ext uri="{FF2B5EF4-FFF2-40B4-BE49-F238E27FC236}">
                      <a16:creationId xmlns:a16="http://schemas.microsoft.com/office/drawing/2014/main" id="{0A18AA32-8072-2F79-E8F6-86F912DAE7F6}"/>
                    </a:ext>
                  </a:extLst>
                </p:cNvPr>
                <p:cNvPicPr/>
                <p:nvPr/>
              </p:nvPicPr>
              <p:blipFill>
                <a:blip r:embed="rId7"/>
                <a:stretch>
                  <a:fillRect/>
                </a:stretch>
              </p:blipFill>
              <p:spPr>
                <a:xfrm>
                  <a:off x="4137710" y="4022460"/>
                  <a:ext cx="315720" cy="43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9" name="Ink 18">
                <a:extLst>
                  <a:ext uri="{FF2B5EF4-FFF2-40B4-BE49-F238E27FC236}">
                    <a16:creationId xmlns:a16="http://schemas.microsoft.com/office/drawing/2014/main" id="{48DE1329-374C-F5BA-FA7F-89359A132493}"/>
                  </a:ext>
                </a:extLst>
              </p14:cNvPr>
              <p14:cNvContentPartPr/>
              <p14:nvPr/>
            </p14:nvContentPartPr>
            <p14:xfrm>
              <a:off x="4539830" y="3578940"/>
              <a:ext cx="257040" cy="281880"/>
            </p14:xfrm>
          </p:contentPart>
        </mc:Choice>
        <mc:Fallback>
          <p:pic>
            <p:nvPicPr>
              <p:cNvPr id="19" name="Ink 18">
                <a:extLst>
                  <a:ext uri="{FF2B5EF4-FFF2-40B4-BE49-F238E27FC236}">
                    <a16:creationId xmlns:a16="http://schemas.microsoft.com/office/drawing/2014/main" id="{48DE1329-374C-F5BA-FA7F-89359A132493}"/>
                  </a:ext>
                </a:extLst>
              </p:cNvPr>
              <p:cNvPicPr/>
              <p:nvPr/>
            </p:nvPicPr>
            <p:blipFill>
              <a:blip r:embed="rId9"/>
              <a:stretch>
                <a:fillRect/>
              </a:stretch>
            </p:blipFill>
            <p:spPr>
              <a:xfrm>
                <a:off x="4531190" y="3570300"/>
                <a:ext cx="2746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63D4D644-2B6E-74AC-1B50-3EC124AEF64B}"/>
                  </a:ext>
                </a:extLst>
              </p14:cNvPr>
              <p14:cNvContentPartPr/>
              <p14:nvPr/>
            </p14:nvContentPartPr>
            <p14:xfrm>
              <a:off x="4908470" y="3049380"/>
              <a:ext cx="377280" cy="382320"/>
            </p14:xfrm>
          </p:contentPart>
        </mc:Choice>
        <mc:Fallback>
          <p:pic>
            <p:nvPicPr>
              <p:cNvPr id="20" name="Ink 19">
                <a:extLst>
                  <a:ext uri="{FF2B5EF4-FFF2-40B4-BE49-F238E27FC236}">
                    <a16:creationId xmlns:a16="http://schemas.microsoft.com/office/drawing/2014/main" id="{63D4D644-2B6E-74AC-1B50-3EC124AEF64B}"/>
                  </a:ext>
                </a:extLst>
              </p:cNvPr>
              <p:cNvPicPr/>
              <p:nvPr/>
            </p:nvPicPr>
            <p:blipFill>
              <a:blip r:embed="rId11"/>
              <a:stretch>
                <a:fillRect/>
              </a:stretch>
            </p:blipFill>
            <p:spPr>
              <a:xfrm>
                <a:off x="4899470" y="3040380"/>
                <a:ext cx="394920" cy="399960"/>
              </a:xfrm>
              <a:prstGeom prst="rect">
                <a:avLst/>
              </a:prstGeom>
            </p:spPr>
          </p:pic>
        </mc:Fallback>
      </mc:AlternateContent>
      <p:grpSp>
        <p:nvGrpSpPr>
          <p:cNvPr id="27" name="Group 26">
            <a:extLst>
              <a:ext uri="{FF2B5EF4-FFF2-40B4-BE49-F238E27FC236}">
                <a16:creationId xmlns:a16="http://schemas.microsoft.com/office/drawing/2014/main" id="{DFF8D79B-8DE8-353B-B7D9-AA7728E312AA}"/>
              </a:ext>
            </a:extLst>
          </p:cNvPr>
          <p:cNvGrpSpPr/>
          <p:nvPr/>
        </p:nvGrpSpPr>
        <p:grpSpPr>
          <a:xfrm>
            <a:off x="5429030" y="2183220"/>
            <a:ext cx="1256040" cy="725400"/>
            <a:chOff x="5429030" y="2183220"/>
            <a:chExt cx="1256040" cy="725400"/>
          </a:xfrm>
        </p:grpSpPr>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78E39EB2-ACE8-7A17-7BFB-9EF0B4129C32}"/>
                    </a:ext>
                  </a:extLst>
                </p14:cNvPr>
                <p14:cNvContentPartPr/>
                <p14:nvPr/>
              </p14:nvContentPartPr>
              <p14:xfrm>
                <a:off x="5429030" y="2669940"/>
                <a:ext cx="445680" cy="238680"/>
              </p14:xfrm>
            </p:contentPart>
          </mc:Choice>
          <mc:Fallback>
            <p:pic>
              <p:nvPicPr>
                <p:cNvPr id="21" name="Ink 20">
                  <a:extLst>
                    <a:ext uri="{FF2B5EF4-FFF2-40B4-BE49-F238E27FC236}">
                      <a16:creationId xmlns:a16="http://schemas.microsoft.com/office/drawing/2014/main" id="{78E39EB2-ACE8-7A17-7BFB-9EF0B4129C32}"/>
                    </a:ext>
                  </a:extLst>
                </p:cNvPr>
                <p:cNvPicPr/>
                <p:nvPr/>
              </p:nvPicPr>
              <p:blipFill>
                <a:blip r:embed="rId13"/>
                <a:stretch>
                  <a:fillRect/>
                </a:stretch>
              </p:blipFill>
              <p:spPr>
                <a:xfrm>
                  <a:off x="5420390" y="2660940"/>
                  <a:ext cx="463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 21">
                  <a:extLst>
                    <a:ext uri="{FF2B5EF4-FFF2-40B4-BE49-F238E27FC236}">
                      <a16:creationId xmlns:a16="http://schemas.microsoft.com/office/drawing/2014/main" id="{63F8710F-BE69-5670-5614-9B284A8EA378}"/>
                    </a:ext>
                  </a:extLst>
                </p14:cNvPr>
                <p14:cNvContentPartPr/>
                <p14:nvPr/>
              </p14:nvContentPartPr>
              <p14:xfrm>
                <a:off x="6064070" y="2350980"/>
                <a:ext cx="302040" cy="201960"/>
              </p14:xfrm>
            </p:contentPart>
          </mc:Choice>
          <mc:Fallback>
            <p:pic>
              <p:nvPicPr>
                <p:cNvPr id="22" name="Ink 21">
                  <a:extLst>
                    <a:ext uri="{FF2B5EF4-FFF2-40B4-BE49-F238E27FC236}">
                      <a16:creationId xmlns:a16="http://schemas.microsoft.com/office/drawing/2014/main" id="{63F8710F-BE69-5670-5614-9B284A8EA378}"/>
                    </a:ext>
                  </a:extLst>
                </p:cNvPr>
                <p:cNvPicPr/>
                <p:nvPr/>
              </p:nvPicPr>
              <p:blipFill>
                <a:blip r:embed="rId15"/>
                <a:stretch>
                  <a:fillRect/>
                </a:stretch>
              </p:blipFill>
              <p:spPr>
                <a:xfrm>
                  <a:off x="6055070" y="2342340"/>
                  <a:ext cx="319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B2C70B5E-3F23-3862-26A2-DF0997EEE90B}"/>
                    </a:ext>
                  </a:extLst>
                </p14:cNvPr>
                <p14:cNvContentPartPr/>
                <p14:nvPr/>
              </p14:nvContentPartPr>
              <p14:xfrm>
                <a:off x="6484910" y="2183220"/>
                <a:ext cx="200160" cy="58680"/>
              </p14:xfrm>
            </p:contentPart>
          </mc:Choice>
          <mc:Fallback>
            <p:pic>
              <p:nvPicPr>
                <p:cNvPr id="23" name="Ink 22">
                  <a:extLst>
                    <a:ext uri="{FF2B5EF4-FFF2-40B4-BE49-F238E27FC236}">
                      <a16:creationId xmlns:a16="http://schemas.microsoft.com/office/drawing/2014/main" id="{B2C70B5E-3F23-3862-26A2-DF0997EEE90B}"/>
                    </a:ext>
                  </a:extLst>
                </p:cNvPr>
                <p:cNvPicPr/>
                <p:nvPr/>
              </p:nvPicPr>
              <p:blipFill>
                <a:blip r:embed="rId17"/>
                <a:stretch>
                  <a:fillRect/>
                </a:stretch>
              </p:blipFill>
              <p:spPr>
                <a:xfrm>
                  <a:off x="6476270" y="2174580"/>
                  <a:ext cx="217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Ink 23">
                  <a:extLst>
                    <a:ext uri="{FF2B5EF4-FFF2-40B4-BE49-F238E27FC236}">
                      <a16:creationId xmlns:a16="http://schemas.microsoft.com/office/drawing/2014/main" id="{0278F533-3A6D-5DBB-10BD-A8AE453F35B1}"/>
                    </a:ext>
                  </a:extLst>
                </p14:cNvPr>
                <p14:cNvContentPartPr/>
                <p14:nvPr/>
              </p14:nvContentPartPr>
              <p14:xfrm>
                <a:off x="6564830" y="2196900"/>
                <a:ext cx="109080" cy="133920"/>
              </p14:xfrm>
            </p:contentPart>
          </mc:Choice>
          <mc:Fallback>
            <p:pic>
              <p:nvPicPr>
                <p:cNvPr id="24" name="Ink 23">
                  <a:extLst>
                    <a:ext uri="{FF2B5EF4-FFF2-40B4-BE49-F238E27FC236}">
                      <a16:creationId xmlns:a16="http://schemas.microsoft.com/office/drawing/2014/main" id="{0278F533-3A6D-5DBB-10BD-A8AE453F35B1}"/>
                    </a:ext>
                  </a:extLst>
                </p:cNvPr>
                <p:cNvPicPr/>
                <p:nvPr/>
              </p:nvPicPr>
              <p:blipFill>
                <a:blip r:embed="rId19"/>
                <a:stretch>
                  <a:fillRect/>
                </a:stretch>
              </p:blipFill>
              <p:spPr>
                <a:xfrm>
                  <a:off x="6556190" y="2187900"/>
                  <a:ext cx="126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055A57A4-9CD5-6A65-1FE2-B37F46A93C18}"/>
                    </a:ext>
                  </a:extLst>
                </p14:cNvPr>
                <p14:cNvContentPartPr/>
                <p14:nvPr/>
              </p14:nvContentPartPr>
              <p14:xfrm>
                <a:off x="6413270" y="2241540"/>
                <a:ext cx="108360" cy="62280"/>
              </p14:xfrm>
            </p:contentPart>
          </mc:Choice>
          <mc:Fallback>
            <p:pic>
              <p:nvPicPr>
                <p:cNvPr id="26" name="Ink 25">
                  <a:extLst>
                    <a:ext uri="{FF2B5EF4-FFF2-40B4-BE49-F238E27FC236}">
                      <a16:creationId xmlns:a16="http://schemas.microsoft.com/office/drawing/2014/main" id="{055A57A4-9CD5-6A65-1FE2-B37F46A93C18}"/>
                    </a:ext>
                  </a:extLst>
                </p:cNvPr>
                <p:cNvPicPr/>
                <p:nvPr/>
              </p:nvPicPr>
              <p:blipFill>
                <a:blip r:embed="rId21"/>
                <a:stretch>
                  <a:fillRect/>
                </a:stretch>
              </p:blipFill>
              <p:spPr>
                <a:xfrm>
                  <a:off x="6404270" y="2232540"/>
                  <a:ext cx="12600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66F8BA25-388E-501F-0C84-03963A3CB251}"/>
                  </a:ext>
                </a:extLst>
              </p14:cNvPr>
              <p14:cNvContentPartPr/>
              <p14:nvPr/>
            </p14:nvContentPartPr>
            <p14:xfrm>
              <a:off x="7969190" y="2158740"/>
              <a:ext cx="869760" cy="121680"/>
            </p14:xfrm>
          </p:contentPart>
        </mc:Choice>
        <mc:Fallback>
          <p:pic>
            <p:nvPicPr>
              <p:cNvPr id="28" name="Ink 27">
                <a:extLst>
                  <a:ext uri="{FF2B5EF4-FFF2-40B4-BE49-F238E27FC236}">
                    <a16:creationId xmlns:a16="http://schemas.microsoft.com/office/drawing/2014/main" id="{66F8BA25-388E-501F-0C84-03963A3CB251}"/>
                  </a:ext>
                </a:extLst>
              </p:cNvPr>
              <p:cNvPicPr/>
              <p:nvPr/>
            </p:nvPicPr>
            <p:blipFill>
              <a:blip r:embed="rId23"/>
              <a:stretch>
                <a:fillRect/>
              </a:stretch>
            </p:blipFill>
            <p:spPr>
              <a:xfrm>
                <a:off x="7960190" y="2150100"/>
                <a:ext cx="887400" cy="139320"/>
              </a:xfrm>
              <a:prstGeom prst="rect">
                <a:avLst/>
              </a:prstGeom>
            </p:spPr>
          </p:pic>
        </mc:Fallback>
      </mc:AlternateContent>
      <p:grpSp>
        <p:nvGrpSpPr>
          <p:cNvPr id="31" name="Group 30">
            <a:extLst>
              <a:ext uri="{FF2B5EF4-FFF2-40B4-BE49-F238E27FC236}">
                <a16:creationId xmlns:a16="http://schemas.microsoft.com/office/drawing/2014/main" id="{1589BAF2-242E-C519-485E-28EEC0D1A4FA}"/>
              </a:ext>
            </a:extLst>
          </p:cNvPr>
          <p:cNvGrpSpPr/>
          <p:nvPr/>
        </p:nvGrpSpPr>
        <p:grpSpPr>
          <a:xfrm>
            <a:off x="8178350" y="2336580"/>
            <a:ext cx="345960" cy="500040"/>
            <a:chOff x="8178350" y="2336580"/>
            <a:chExt cx="345960" cy="500040"/>
          </a:xfrm>
        </p:grpSpPr>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99AF831D-5900-CBAF-1298-BDAA395F685B}"/>
                    </a:ext>
                  </a:extLst>
                </p14:cNvPr>
                <p14:cNvContentPartPr/>
                <p14:nvPr/>
              </p14:nvContentPartPr>
              <p14:xfrm>
                <a:off x="8213270" y="2336580"/>
                <a:ext cx="311040" cy="444600"/>
              </p14:xfrm>
            </p:contentPart>
          </mc:Choice>
          <mc:Fallback>
            <p:pic>
              <p:nvPicPr>
                <p:cNvPr id="29" name="Ink 28">
                  <a:extLst>
                    <a:ext uri="{FF2B5EF4-FFF2-40B4-BE49-F238E27FC236}">
                      <a16:creationId xmlns:a16="http://schemas.microsoft.com/office/drawing/2014/main" id="{99AF831D-5900-CBAF-1298-BDAA395F685B}"/>
                    </a:ext>
                  </a:extLst>
                </p:cNvPr>
                <p:cNvPicPr/>
                <p:nvPr/>
              </p:nvPicPr>
              <p:blipFill>
                <a:blip r:embed="rId25"/>
                <a:stretch>
                  <a:fillRect/>
                </a:stretch>
              </p:blipFill>
              <p:spPr>
                <a:xfrm>
                  <a:off x="8204630" y="2327940"/>
                  <a:ext cx="32868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C18A794F-FEFD-2536-C310-188993FECB64}"/>
                    </a:ext>
                  </a:extLst>
                </p14:cNvPr>
                <p14:cNvContentPartPr/>
                <p14:nvPr/>
              </p14:nvContentPartPr>
              <p14:xfrm>
                <a:off x="8178350" y="2711340"/>
                <a:ext cx="97200" cy="125280"/>
              </p14:xfrm>
            </p:contentPart>
          </mc:Choice>
          <mc:Fallback>
            <p:pic>
              <p:nvPicPr>
                <p:cNvPr id="30" name="Ink 29">
                  <a:extLst>
                    <a:ext uri="{FF2B5EF4-FFF2-40B4-BE49-F238E27FC236}">
                      <a16:creationId xmlns:a16="http://schemas.microsoft.com/office/drawing/2014/main" id="{C18A794F-FEFD-2536-C310-188993FECB64}"/>
                    </a:ext>
                  </a:extLst>
                </p:cNvPr>
                <p:cNvPicPr/>
                <p:nvPr/>
              </p:nvPicPr>
              <p:blipFill>
                <a:blip r:embed="rId27"/>
                <a:stretch>
                  <a:fillRect/>
                </a:stretch>
              </p:blipFill>
              <p:spPr>
                <a:xfrm>
                  <a:off x="8169710" y="2702700"/>
                  <a:ext cx="114840" cy="142920"/>
                </a:xfrm>
                <a:prstGeom prst="rect">
                  <a:avLst/>
                </a:prstGeom>
              </p:spPr>
            </p:pic>
          </mc:Fallback>
        </mc:AlternateContent>
      </p:grpSp>
    </p:spTree>
    <p:extLst>
      <p:ext uri="{BB962C8B-B14F-4D97-AF65-F5344CB8AC3E}">
        <p14:creationId xmlns:p14="http://schemas.microsoft.com/office/powerpoint/2010/main" val="279300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21B4-2356-FC18-708C-1D09DCDAC81C}"/>
              </a:ext>
            </a:extLst>
          </p:cNvPr>
          <p:cNvSpPr>
            <a:spLocks noGrp="1"/>
          </p:cNvSpPr>
          <p:nvPr>
            <p:ph type="title"/>
          </p:nvPr>
        </p:nvSpPr>
        <p:spPr/>
        <p:txBody>
          <a:bodyPr/>
          <a:lstStyle/>
          <a:p>
            <a:r>
              <a:rPr lang="pt-PT" dirty="0" err="1"/>
              <a:t>Playwright</a:t>
            </a:r>
            <a:endParaRPr lang="pt-PT" dirty="0"/>
          </a:p>
        </p:txBody>
      </p:sp>
      <p:sp>
        <p:nvSpPr>
          <p:cNvPr id="4" name="Text Placeholder 3">
            <a:extLst>
              <a:ext uri="{FF2B5EF4-FFF2-40B4-BE49-F238E27FC236}">
                <a16:creationId xmlns:a16="http://schemas.microsoft.com/office/drawing/2014/main" id="{22DA2D4A-67D9-1270-37E1-7B32B5C67D31}"/>
              </a:ext>
            </a:extLst>
          </p:cNvPr>
          <p:cNvSpPr>
            <a:spLocks noGrp="1"/>
          </p:cNvSpPr>
          <p:nvPr>
            <p:ph type="body" idx="1"/>
          </p:nvPr>
        </p:nvSpPr>
        <p:spPr/>
        <p:txBody>
          <a:bodyPr>
            <a:normAutofit/>
          </a:bodyPr>
          <a:lstStyle/>
          <a:p>
            <a:endParaRPr lang="pt-PT" dirty="0"/>
          </a:p>
        </p:txBody>
      </p:sp>
      <p:sp>
        <p:nvSpPr>
          <p:cNvPr id="9" name="Content Placeholder 8">
            <a:extLst>
              <a:ext uri="{FF2B5EF4-FFF2-40B4-BE49-F238E27FC236}">
                <a16:creationId xmlns:a16="http://schemas.microsoft.com/office/drawing/2014/main" id="{01E91B49-0022-E1A8-3B86-4AFA0CB5D9AD}"/>
              </a:ext>
            </a:extLst>
          </p:cNvPr>
          <p:cNvSpPr>
            <a:spLocks noGrp="1"/>
          </p:cNvSpPr>
          <p:nvPr>
            <p:ph sz="half" idx="2"/>
          </p:nvPr>
        </p:nvSpPr>
        <p:spPr/>
        <p:txBody>
          <a:bodyPr>
            <a:normAutofit fontScale="85000" lnSpcReduction="20000"/>
          </a:bodyPr>
          <a:lstStyle/>
          <a:p>
            <a:r>
              <a:rPr lang="pt-PT" dirty="0"/>
              <a:t>Open-</a:t>
            </a:r>
            <a:r>
              <a:rPr lang="pt-PT" dirty="0" err="1"/>
              <a:t>source</a:t>
            </a:r>
            <a:r>
              <a:rPr lang="pt-PT" dirty="0"/>
              <a:t> </a:t>
            </a:r>
            <a:r>
              <a:rPr lang="pt-PT" dirty="0" err="1"/>
              <a:t>automation</a:t>
            </a:r>
            <a:r>
              <a:rPr lang="pt-PT" dirty="0"/>
              <a:t> </a:t>
            </a:r>
            <a:r>
              <a:rPr lang="pt-PT" dirty="0" err="1"/>
              <a:t>framework</a:t>
            </a:r>
            <a:endParaRPr lang="pt-PT" dirty="0"/>
          </a:p>
          <a:p>
            <a:r>
              <a:rPr lang="en-US" dirty="0"/>
              <a:t>Significant evolution in web automation tooling, designed specifically for </a:t>
            </a:r>
            <a:r>
              <a:rPr lang="en-US" b="1" dirty="0"/>
              <a:t>modern web applications</a:t>
            </a:r>
            <a:r>
              <a:rPr lang="en-US" dirty="0"/>
              <a:t>.</a:t>
            </a:r>
            <a:r>
              <a:rPr lang="pt-PT" dirty="0"/>
              <a:t> </a:t>
            </a:r>
          </a:p>
          <a:p>
            <a:endParaRPr lang="pt-PT" dirty="0"/>
          </a:p>
        </p:txBody>
      </p:sp>
      <p:sp>
        <p:nvSpPr>
          <p:cNvPr id="10" name="Text Placeholder 9">
            <a:extLst>
              <a:ext uri="{FF2B5EF4-FFF2-40B4-BE49-F238E27FC236}">
                <a16:creationId xmlns:a16="http://schemas.microsoft.com/office/drawing/2014/main" id="{4CEF1A6B-F8B0-A365-166C-FF86E57658F6}"/>
              </a:ext>
            </a:extLst>
          </p:cNvPr>
          <p:cNvSpPr>
            <a:spLocks noGrp="1"/>
          </p:cNvSpPr>
          <p:nvPr>
            <p:ph type="body" sz="quarter" idx="3"/>
          </p:nvPr>
        </p:nvSpPr>
        <p:spPr/>
        <p:txBody>
          <a:bodyPr>
            <a:normAutofit/>
          </a:bodyPr>
          <a:lstStyle/>
          <a:p>
            <a:r>
              <a:rPr lang="pt-PT" dirty="0"/>
              <a:t>Core </a:t>
            </a:r>
            <a:r>
              <a:rPr lang="pt-PT" dirty="0" err="1"/>
              <a:t>features</a:t>
            </a:r>
            <a:endParaRPr lang="pt-PT" dirty="0"/>
          </a:p>
        </p:txBody>
      </p:sp>
      <p:sp>
        <p:nvSpPr>
          <p:cNvPr id="11" name="Content Placeholder 10">
            <a:extLst>
              <a:ext uri="{FF2B5EF4-FFF2-40B4-BE49-F238E27FC236}">
                <a16:creationId xmlns:a16="http://schemas.microsoft.com/office/drawing/2014/main" id="{92CAA5D4-3FA4-0451-5389-180FC4780125}"/>
              </a:ext>
            </a:extLst>
          </p:cNvPr>
          <p:cNvSpPr>
            <a:spLocks noGrp="1"/>
          </p:cNvSpPr>
          <p:nvPr>
            <p:ph sz="quarter" idx="4"/>
          </p:nvPr>
        </p:nvSpPr>
        <p:spPr/>
        <p:txBody>
          <a:bodyPr>
            <a:normAutofit fontScale="85000" lnSpcReduction="20000"/>
          </a:bodyPr>
          <a:lstStyle/>
          <a:p>
            <a:r>
              <a:rPr lang="pt-PT" b="1" dirty="0"/>
              <a:t>Cross-Browser: </a:t>
            </a:r>
            <a:r>
              <a:rPr lang="pt-PT" dirty="0" err="1"/>
              <a:t>unified</a:t>
            </a:r>
            <a:r>
              <a:rPr lang="pt-PT" dirty="0"/>
              <a:t> API; </a:t>
            </a:r>
            <a:r>
              <a:rPr lang="pt-PT" dirty="0" err="1"/>
              <a:t>unlike</a:t>
            </a:r>
            <a:r>
              <a:rPr lang="pt-PT" dirty="0"/>
              <a:t> </a:t>
            </a:r>
            <a:r>
              <a:rPr lang="pt-PT" dirty="0" err="1"/>
              <a:t>Selenium</a:t>
            </a:r>
            <a:r>
              <a:rPr lang="pt-PT" dirty="0"/>
              <a:t> </a:t>
            </a:r>
            <a:r>
              <a:rPr lang="pt-PT" dirty="0" err="1"/>
              <a:t>that</a:t>
            </a:r>
            <a:r>
              <a:rPr lang="pt-PT" dirty="0"/>
              <a:t> </a:t>
            </a:r>
            <a:r>
              <a:rPr lang="pt-PT" dirty="0" err="1"/>
              <a:t>requires</a:t>
            </a:r>
            <a:r>
              <a:rPr lang="pt-PT" dirty="0"/>
              <a:t> </a:t>
            </a:r>
            <a:r>
              <a:rPr lang="pt-PT" dirty="0" err="1"/>
              <a:t>separate</a:t>
            </a:r>
            <a:r>
              <a:rPr lang="pt-PT" dirty="0"/>
              <a:t> drivers, </a:t>
            </a:r>
            <a:r>
              <a:rPr lang="pt-PT" dirty="0" err="1"/>
              <a:t>Playwright</a:t>
            </a:r>
            <a:r>
              <a:rPr lang="pt-PT" dirty="0"/>
              <a:t> </a:t>
            </a:r>
            <a:r>
              <a:rPr lang="pt-PT" dirty="0" err="1"/>
              <a:t>bundles</a:t>
            </a:r>
            <a:r>
              <a:rPr lang="pt-PT" dirty="0"/>
              <a:t> browser </a:t>
            </a:r>
            <a:r>
              <a:rPr lang="pt-PT" dirty="0" err="1"/>
              <a:t>binaries</a:t>
            </a:r>
            <a:r>
              <a:rPr lang="pt-PT" dirty="0"/>
              <a:t> </a:t>
            </a:r>
            <a:r>
              <a:rPr lang="pt-PT" dirty="0" err="1"/>
              <a:t>and</a:t>
            </a:r>
            <a:r>
              <a:rPr lang="pt-PT" dirty="0"/>
              <a:t> </a:t>
            </a:r>
            <a:r>
              <a:rPr lang="pt-PT" dirty="0" err="1"/>
              <a:t>communicates</a:t>
            </a:r>
            <a:r>
              <a:rPr lang="pt-PT" dirty="0"/>
              <a:t> </a:t>
            </a:r>
            <a:r>
              <a:rPr lang="pt-PT" dirty="0" err="1"/>
              <a:t>directly</a:t>
            </a:r>
            <a:r>
              <a:rPr lang="pt-PT" dirty="0"/>
              <a:t> </a:t>
            </a:r>
            <a:r>
              <a:rPr lang="pt-PT" dirty="0" err="1"/>
              <a:t>with</a:t>
            </a:r>
            <a:r>
              <a:rPr lang="pt-PT" dirty="0"/>
              <a:t> </a:t>
            </a:r>
            <a:r>
              <a:rPr lang="pt-PT" dirty="0" err="1"/>
              <a:t>them</a:t>
            </a:r>
            <a:r>
              <a:rPr lang="pt-PT" dirty="0"/>
              <a:t>.</a:t>
            </a:r>
          </a:p>
          <a:p>
            <a:r>
              <a:rPr lang="en-US" b="1" dirty="0"/>
              <a:t>Auto-Waiting Mechanism:</a:t>
            </a:r>
            <a:r>
              <a:rPr lang="en-US" dirty="0"/>
              <a:t> a significant innovation is the built-in auto-waiting. Before performing actions, Playwright automatically waits for elements to be actionable </a:t>
            </a:r>
          </a:p>
          <a:p>
            <a:r>
              <a:rPr lang="pt-PT" b="1" dirty="0" err="1"/>
              <a:t>Multi-Context</a:t>
            </a:r>
            <a:r>
              <a:rPr lang="pt-PT" b="1" dirty="0"/>
              <a:t> </a:t>
            </a:r>
            <a:r>
              <a:rPr lang="pt-PT" b="1" dirty="0" err="1"/>
              <a:t>architecture</a:t>
            </a:r>
            <a:r>
              <a:rPr lang="pt-PT" b="1" dirty="0"/>
              <a:t>:</a:t>
            </a:r>
            <a:r>
              <a:rPr lang="pt-PT" dirty="0"/>
              <a:t> uses </a:t>
            </a:r>
            <a:r>
              <a:rPr lang="pt-PT" dirty="0" err="1"/>
              <a:t>isolated</a:t>
            </a:r>
            <a:r>
              <a:rPr lang="pt-PT" dirty="0"/>
              <a:t> browser </a:t>
            </a:r>
            <a:r>
              <a:rPr lang="pt-PT" dirty="0" err="1"/>
              <a:t>contexts</a:t>
            </a:r>
            <a:r>
              <a:rPr lang="pt-PT" dirty="0"/>
              <a:t> (cookies, </a:t>
            </a:r>
            <a:r>
              <a:rPr lang="pt-PT" dirty="0" err="1"/>
              <a:t>localStorage</a:t>
            </a:r>
            <a:r>
              <a:rPr lang="pt-PT" dirty="0"/>
              <a:t>, </a:t>
            </a:r>
            <a:r>
              <a:rPr lang="pt-PT" dirty="0" err="1"/>
              <a:t>and</a:t>
            </a:r>
            <a:r>
              <a:rPr lang="pt-PT" dirty="0"/>
              <a:t> </a:t>
            </a:r>
            <a:r>
              <a:rPr lang="pt-PT" dirty="0" err="1"/>
              <a:t>session</a:t>
            </a:r>
            <a:r>
              <a:rPr lang="pt-PT" dirty="0"/>
              <a:t> data,…), </a:t>
            </a:r>
            <a:r>
              <a:rPr lang="pt-PT" dirty="0" err="1"/>
              <a:t>within</a:t>
            </a:r>
            <a:r>
              <a:rPr lang="pt-PT" dirty="0"/>
              <a:t> a single browser </a:t>
            </a:r>
            <a:r>
              <a:rPr lang="pt-PT" dirty="0" err="1"/>
              <a:t>instance</a:t>
            </a:r>
            <a:r>
              <a:rPr lang="pt-PT" dirty="0"/>
              <a:t>. </a:t>
            </a:r>
            <a:br>
              <a:rPr lang="pt-PT" dirty="0"/>
            </a:br>
            <a:r>
              <a:rPr lang="pt-PT" dirty="0">
                <a:sym typeface="Symbol" panose="05050102010706020507" pitchFamily="18" charset="2"/>
              </a:rPr>
              <a:t> </a:t>
            </a:r>
            <a:r>
              <a:rPr lang="pt-PT" dirty="0" err="1"/>
              <a:t>parallel</a:t>
            </a:r>
            <a:r>
              <a:rPr lang="pt-PT" dirty="0"/>
              <a:t> </a:t>
            </a:r>
            <a:r>
              <a:rPr lang="pt-PT" dirty="0" err="1"/>
              <a:t>test</a:t>
            </a:r>
            <a:r>
              <a:rPr lang="pt-PT" dirty="0"/>
              <a:t> </a:t>
            </a:r>
            <a:r>
              <a:rPr lang="pt-PT" dirty="0" err="1"/>
              <a:t>execution</a:t>
            </a:r>
            <a:r>
              <a:rPr lang="pt-PT" dirty="0"/>
              <a:t>. </a:t>
            </a:r>
            <a:br>
              <a:rPr lang="pt-PT" dirty="0"/>
            </a:br>
            <a:r>
              <a:rPr lang="pt-PT" dirty="0">
                <a:sym typeface="Symbol" panose="05050102010706020507" pitchFamily="18" charset="2"/>
              </a:rPr>
              <a:t> </a:t>
            </a:r>
            <a:r>
              <a:rPr lang="pt-PT" dirty="0"/>
              <a:t>performance.</a:t>
            </a:r>
          </a:p>
          <a:p>
            <a:endParaRPr lang="pt-PT" dirty="0"/>
          </a:p>
        </p:txBody>
      </p:sp>
      <p:sp>
        <p:nvSpPr>
          <p:cNvPr id="5" name="Footer Placeholder 4">
            <a:extLst>
              <a:ext uri="{FF2B5EF4-FFF2-40B4-BE49-F238E27FC236}">
                <a16:creationId xmlns:a16="http://schemas.microsoft.com/office/drawing/2014/main" id="{495195A4-629F-26E1-AD24-64ED6279BDBB}"/>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B80D4241-5D6C-C86A-49C5-8F7E4A9FD634}"/>
              </a:ext>
            </a:extLst>
          </p:cNvPr>
          <p:cNvSpPr>
            <a:spLocks noGrp="1"/>
          </p:cNvSpPr>
          <p:nvPr>
            <p:ph type="sldNum" sz="quarter" idx="12"/>
          </p:nvPr>
        </p:nvSpPr>
        <p:spPr/>
        <p:txBody>
          <a:bodyPr/>
          <a:lstStyle/>
          <a:p>
            <a:fld id="{31C462ED-F2DE-43C8-947F-093D44ED50DD}" type="slidenum">
              <a:rPr lang="pt-PT" smtClean="0"/>
              <a:t>16</a:t>
            </a:fld>
            <a:endParaRPr lang="pt-PT"/>
          </a:p>
        </p:txBody>
      </p:sp>
      <p:pic>
        <p:nvPicPr>
          <p:cNvPr id="7" name="Picture 6">
            <a:extLst>
              <a:ext uri="{FF2B5EF4-FFF2-40B4-BE49-F238E27FC236}">
                <a16:creationId xmlns:a16="http://schemas.microsoft.com/office/drawing/2014/main" id="{9A4AB998-7221-9F44-745C-529FDCCEB7F9}"/>
              </a:ext>
            </a:extLst>
          </p:cNvPr>
          <p:cNvPicPr>
            <a:picLocks noChangeAspect="1"/>
          </p:cNvPicPr>
          <p:nvPr/>
        </p:nvPicPr>
        <p:blipFill>
          <a:blip r:embed="rId2"/>
          <a:stretch>
            <a:fillRect/>
          </a:stretch>
        </p:blipFill>
        <p:spPr>
          <a:xfrm>
            <a:off x="646511" y="5018587"/>
            <a:ext cx="2224823" cy="679807"/>
          </a:xfrm>
          <a:prstGeom prst="rect">
            <a:avLst/>
          </a:prstGeom>
        </p:spPr>
      </p:pic>
      <p:sp>
        <p:nvSpPr>
          <p:cNvPr id="12" name="TextBox 11">
            <a:extLst>
              <a:ext uri="{FF2B5EF4-FFF2-40B4-BE49-F238E27FC236}">
                <a16:creationId xmlns:a16="http://schemas.microsoft.com/office/drawing/2014/main" id="{B48318A8-017F-BFA2-5C2F-95E7A48CDFC2}"/>
              </a:ext>
            </a:extLst>
          </p:cNvPr>
          <p:cNvSpPr txBox="1"/>
          <p:nvPr/>
        </p:nvSpPr>
        <p:spPr>
          <a:xfrm>
            <a:off x="585334" y="5820331"/>
            <a:ext cx="4572000" cy="369332"/>
          </a:xfrm>
          <a:prstGeom prst="rect">
            <a:avLst/>
          </a:prstGeom>
          <a:noFill/>
        </p:spPr>
        <p:txBody>
          <a:bodyPr wrap="square">
            <a:spAutoFit/>
          </a:bodyPr>
          <a:lstStyle/>
          <a:p>
            <a:r>
              <a:rPr lang="pt-PT" dirty="0"/>
              <a:t>https://playwright.dev/</a:t>
            </a:r>
          </a:p>
        </p:txBody>
      </p:sp>
    </p:spTree>
    <p:extLst>
      <p:ext uri="{BB962C8B-B14F-4D97-AF65-F5344CB8AC3E}">
        <p14:creationId xmlns:p14="http://schemas.microsoft.com/office/powerpoint/2010/main" val="184165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6FAC74-FF07-7FCC-9290-F3B54DD7FE39}"/>
              </a:ext>
            </a:extLst>
          </p:cNvPr>
          <p:cNvSpPr>
            <a:spLocks noGrp="1"/>
          </p:cNvSpPr>
          <p:nvPr>
            <p:ph type="title"/>
          </p:nvPr>
        </p:nvSpPr>
        <p:spPr/>
        <p:txBody>
          <a:bodyPr>
            <a:normAutofit/>
          </a:bodyPr>
          <a:lstStyle/>
          <a:p>
            <a:r>
              <a:rPr lang="pt-PT" dirty="0" err="1"/>
              <a:t>Playwright</a:t>
            </a:r>
            <a:r>
              <a:rPr lang="pt-PT" dirty="0"/>
              <a:t> </a:t>
            </a:r>
            <a:r>
              <a:rPr lang="pt-PT" dirty="0" err="1"/>
              <a:t>extension</a:t>
            </a:r>
            <a:r>
              <a:rPr lang="pt-PT" dirty="0"/>
              <a:t> &amp; </a:t>
            </a:r>
            <a:r>
              <a:rPr lang="pt-PT" dirty="0" err="1"/>
              <a:t>fixtures</a:t>
            </a:r>
            <a:r>
              <a:rPr lang="pt-PT" dirty="0"/>
              <a:t> </a:t>
            </a:r>
            <a:r>
              <a:rPr lang="pt-PT" b="0" dirty="0"/>
              <a:t>(experimental)</a:t>
            </a:r>
          </a:p>
        </p:txBody>
      </p:sp>
      <p:sp>
        <p:nvSpPr>
          <p:cNvPr id="7" name="Footer Placeholder 6">
            <a:extLst>
              <a:ext uri="{FF2B5EF4-FFF2-40B4-BE49-F238E27FC236}">
                <a16:creationId xmlns:a16="http://schemas.microsoft.com/office/drawing/2014/main" id="{BFAF134C-4821-2F22-9715-151063B28946}"/>
              </a:ext>
            </a:extLst>
          </p:cNvPr>
          <p:cNvSpPr>
            <a:spLocks noGrp="1"/>
          </p:cNvSpPr>
          <p:nvPr>
            <p:ph type="ftr" sz="quarter" idx="11"/>
          </p:nvPr>
        </p:nvSpPr>
        <p:spPr/>
        <p:txBody>
          <a:bodyPr/>
          <a:lstStyle/>
          <a:p>
            <a:r>
              <a:rPr lang="pt-PT"/>
              <a:t>I Oliveira</a:t>
            </a:r>
            <a:endParaRPr lang="pt-PT" dirty="0"/>
          </a:p>
        </p:txBody>
      </p:sp>
      <p:sp>
        <p:nvSpPr>
          <p:cNvPr id="8" name="Slide Number Placeholder 7">
            <a:extLst>
              <a:ext uri="{FF2B5EF4-FFF2-40B4-BE49-F238E27FC236}">
                <a16:creationId xmlns:a16="http://schemas.microsoft.com/office/drawing/2014/main" id="{83ADD923-4A28-300A-34EB-8EBABCF52404}"/>
              </a:ext>
            </a:extLst>
          </p:cNvPr>
          <p:cNvSpPr>
            <a:spLocks noGrp="1"/>
          </p:cNvSpPr>
          <p:nvPr>
            <p:ph type="sldNum" sz="quarter" idx="12"/>
          </p:nvPr>
        </p:nvSpPr>
        <p:spPr/>
        <p:txBody>
          <a:bodyPr/>
          <a:lstStyle/>
          <a:p>
            <a:fld id="{31C462ED-F2DE-43C8-947F-093D44ED50DD}" type="slidenum">
              <a:rPr lang="pt-PT" smtClean="0"/>
              <a:t>17</a:t>
            </a:fld>
            <a:endParaRPr lang="pt-PT"/>
          </a:p>
        </p:txBody>
      </p:sp>
      <p:pic>
        <p:nvPicPr>
          <p:cNvPr id="11" name="Picture 10">
            <a:extLst>
              <a:ext uri="{FF2B5EF4-FFF2-40B4-BE49-F238E27FC236}">
                <a16:creationId xmlns:a16="http://schemas.microsoft.com/office/drawing/2014/main" id="{F809EEB6-5860-1CA8-2522-743129911B37}"/>
              </a:ext>
            </a:extLst>
          </p:cNvPr>
          <p:cNvPicPr>
            <a:picLocks noChangeAspect="1"/>
          </p:cNvPicPr>
          <p:nvPr/>
        </p:nvPicPr>
        <p:blipFill>
          <a:blip r:embed="rId2"/>
          <a:stretch>
            <a:fillRect/>
          </a:stretch>
        </p:blipFill>
        <p:spPr>
          <a:xfrm>
            <a:off x="0" y="1726612"/>
            <a:ext cx="9144000" cy="2959501"/>
          </a:xfrm>
          <a:prstGeom prst="rect">
            <a:avLst/>
          </a:prstGeom>
        </p:spPr>
      </p:pic>
      <p:grpSp>
        <p:nvGrpSpPr>
          <p:cNvPr id="14" name="Group 13">
            <a:extLst>
              <a:ext uri="{FF2B5EF4-FFF2-40B4-BE49-F238E27FC236}">
                <a16:creationId xmlns:a16="http://schemas.microsoft.com/office/drawing/2014/main" id="{D019E5AA-9004-FE17-673C-85239F61D164}"/>
              </a:ext>
            </a:extLst>
          </p:cNvPr>
          <p:cNvGrpSpPr/>
          <p:nvPr/>
        </p:nvGrpSpPr>
        <p:grpSpPr>
          <a:xfrm>
            <a:off x="1549847" y="2067073"/>
            <a:ext cx="915480" cy="103680"/>
            <a:chOff x="1549847" y="2067073"/>
            <a:chExt cx="915480" cy="103680"/>
          </a:xfrm>
        </p:grpSpPr>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C2F985A4-85D5-EBAA-5CF4-9050B2A2D7D0}"/>
                    </a:ext>
                  </a:extLst>
                </p14:cNvPr>
                <p14:cNvContentPartPr/>
                <p14:nvPr/>
              </p14:nvContentPartPr>
              <p14:xfrm>
                <a:off x="1629767" y="2138713"/>
                <a:ext cx="835560" cy="16560"/>
              </p14:xfrm>
            </p:contentPart>
          </mc:Choice>
          <mc:Fallback xmlns="">
            <p:pic>
              <p:nvPicPr>
                <p:cNvPr id="12" name="Ink 11">
                  <a:extLst>
                    <a:ext uri="{FF2B5EF4-FFF2-40B4-BE49-F238E27FC236}">
                      <a16:creationId xmlns:a16="http://schemas.microsoft.com/office/drawing/2014/main" id="{C2F985A4-85D5-EBAA-5CF4-9050B2A2D7D0}"/>
                    </a:ext>
                  </a:extLst>
                </p:cNvPr>
                <p:cNvPicPr/>
                <p:nvPr/>
              </p:nvPicPr>
              <p:blipFill>
                <a:blip r:embed="rId4"/>
                <a:stretch>
                  <a:fillRect/>
                </a:stretch>
              </p:blipFill>
              <p:spPr>
                <a:xfrm>
                  <a:off x="1620767" y="2130073"/>
                  <a:ext cx="853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0B85033A-BC1D-6BF9-F26F-3EF47AF24DB1}"/>
                    </a:ext>
                  </a:extLst>
                </p14:cNvPr>
                <p14:cNvContentPartPr/>
                <p14:nvPr/>
              </p14:nvContentPartPr>
              <p14:xfrm>
                <a:off x="1549847" y="2067073"/>
                <a:ext cx="255240" cy="103680"/>
              </p14:xfrm>
            </p:contentPart>
          </mc:Choice>
          <mc:Fallback xmlns="">
            <p:pic>
              <p:nvPicPr>
                <p:cNvPr id="13" name="Ink 12">
                  <a:extLst>
                    <a:ext uri="{FF2B5EF4-FFF2-40B4-BE49-F238E27FC236}">
                      <a16:creationId xmlns:a16="http://schemas.microsoft.com/office/drawing/2014/main" id="{0B85033A-BC1D-6BF9-F26F-3EF47AF24DB1}"/>
                    </a:ext>
                  </a:extLst>
                </p:cNvPr>
                <p:cNvPicPr/>
                <p:nvPr/>
              </p:nvPicPr>
              <p:blipFill>
                <a:blip r:embed="rId6"/>
                <a:stretch>
                  <a:fillRect/>
                </a:stretch>
              </p:blipFill>
              <p:spPr>
                <a:xfrm>
                  <a:off x="1540847" y="2058433"/>
                  <a:ext cx="272880" cy="121320"/>
                </a:xfrm>
                <a:prstGeom prst="rect">
                  <a:avLst/>
                </a:prstGeom>
              </p:spPr>
            </p:pic>
          </mc:Fallback>
        </mc:AlternateContent>
      </p:grpSp>
      <p:grpSp>
        <p:nvGrpSpPr>
          <p:cNvPr id="17" name="Group 16">
            <a:extLst>
              <a:ext uri="{FF2B5EF4-FFF2-40B4-BE49-F238E27FC236}">
                <a16:creationId xmlns:a16="http://schemas.microsoft.com/office/drawing/2014/main" id="{B4A1DF04-6095-7289-1331-836FCE81EDD0}"/>
              </a:ext>
            </a:extLst>
          </p:cNvPr>
          <p:cNvGrpSpPr/>
          <p:nvPr/>
        </p:nvGrpSpPr>
        <p:grpSpPr>
          <a:xfrm>
            <a:off x="3531647" y="2388553"/>
            <a:ext cx="897840" cy="507960"/>
            <a:chOff x="3531647" y="2388553"/>
            <a:chExt cx="897840" cy="50796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766CEAD7-7B4E-50BB-34FF-607ACD808D95}"/>
                    </a:ext>
                  </a:extLst>
                </p14:cNvPr>
                <p14:cNvContentPartPr/>
                <p14:nvPr/>
              </p14:nvContentPartPr>
              <p14:xfrm>
                <a:off x="3554327" y="2388553"/>
                <a:ext cx="875160" cy="497880"/>
              </p14:xfrm>
            </p:contentPart>
          </mc:Choice>
          <mc:Fallback xmlns="">
            <p:pic>
              <p:nvPicPr>
                <p:cNvPr id="15" name="Ink 14">
                  <a:extLst>
                    <a:ext uri="{FF2B5EF4-FFF2-40B4-BE49-F238E27FC236}">
                      <a16:creationId xmlns:a16="http://schemas.microsoft.com/office/drawing/2014/main" id="{766CEAD7-7B4E-50BB-34FF-607ACD808D95}"/>
                    </a:ext>
                  </a:extLst>
                </p:cNvPr>
                <p:cNvPicPr/>
                <p:nvPr/>
              </p:nvPicPr>
              <p:blipFill>
                <a:blip r:embed="rId8"/>
                <a:stretch>
                  <a:fillRect/>
                </a:stretch>
              </p:blipFill>
              <p:spPr>
                <a:xfrm>
                  <a:off x="3545327" y="2379913"/>
                  <a:ext cx="89280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14986DB0-E6BA-8C71-63CA-4CA6832795BF}"/>
                    </a:ext>
                  </a:extLst>
                </p14:cNvPr>
                <p14:cNvContentPartPr/>
                <p14:nvPr/>
              </p14:nvContentPartPr>
              <p14:xfrm>
                <a:off x="3531647" y="2711113"/>
                <a:ext cx="156960" cy="185400"/>
              </p14:xfrm>
            </p:contentPart>
          </mc:Choice>
          <mc:Fallback xmlns="">
            <p:pic>
              <p:nvPicPr>
                <p:cNvPr id="16" name="Ink 15">
                  <a:extLst>
                    <a:ext uri="{FF2B5EF4-FFF2-40B4-BE49-F238E27FC236}">
                      <a16:creationId xmlns:a16="http://schemas.microsoft.com/office/drawing/2014/main" id="{14986DB0-E6BA-8C71-63CA-4CA6832795BF}"/>
                    </a:ext>
                  </a:extLst>
                </p:cNvPr>
                <p:cNvPicPr/>
                <p:nvPr/>
              </p:nvPicPr>
              <p:blipFill>
                <a:blip r:embed="rId10"/>
                <a:stretch>
                  <a:fillRect/>
                </a:stretch>
              </p:blipFill>
              <p:spPr>
                <a:xfrm>
                  <a:off x="3522647" y="2702113"/>
                  <a:ext cx="174600" cy="203040"/>
                </a:xfrm>
                <a:prstGeom prst="rect">
                  <a:avLst/>
                </a:prstGeom>
              </p:spPr>
            </p:pic>
          </mc:Fallback>
        </mc:AlternateContent>
      </p:grpSp>
      <p:sp>
        <p:nvSpPr>
          <p:cNvPr id="18" name="Speech Bubble: Oval 17">
            <a:extLst>
              <a:ext uri="{FF2B5EF4-FFF2-40B4-BE49-F238E27FC236}">
                <a16:creationId xmlns:a16="http://schemas.microsoft.com/office/drawing/2014/main" id="{5CC5E4F8-0E0D-15AA-BA15-C4F96BF93A50}"/>
              </a:ext>
            </a:extLst>
          </p:cNvPr>
          <p:cNvSpPr/>
          <p:nvPr/>
        </p:nvSpPr>
        <p:spPr>
          <a:xfrm>
            <a:off x="5608415" y="5027845"/>
            <a:ext cx="2486013" cy="1328506"/>
          </a:xfrm>
          <a:prstGeom prst="wedgeEllipseCallout">
            <a:avLst>
              <a:gd name="adj1" fmla="val -73606"/>
              <a:gd name="adj2" fmla="val -61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Note the test runs, but no browser will be shown…</a:t>
            </a:r>
          </a:p>
          <a:p>
            <a:pPr algn="ctr"/>
            <a:r>
              <a:rPr lang="en-US" sz="1400" dirty="0">
                <a:latin typeface="Noto Sans Cond" panose="020B0506040504020204" pitchFamily="34"/>
                <a:ea typeface="Noto Sans Cond" panose="020B0506040504020204" pitchFamily="34"/>
                <a:cs typeface="Noto Sans Cond" panose="020B0506040504020204" pitchFamily="34"/>
              </a:rPr>
              <a:t>(headless mode)</a:t>
            </a:r>
          </a:p>
        </p:txBody>
      </p:sp>
    </p:spTree>
    <p:extLst>
      <p:ext uri="{BB962C8B-B14F-4D97-AF65-F5344CB8AC3E}">
        <p14:creationId xmlns:p14="http://schemas.microsoft.com/office/powerpoint/2010/main" val="187820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E215-CFBA-3CC3-73BA-D8361A75A472}"/>
              </a:ext>
            </a:extLst>
          </p:cNvPr>
          <p:cNvSpPr>
            <a:spLocks noGrp="1"/>
          </p:cNvSpPr>
          <p:nvPr>
            <p:ph type="title"/>
          </p:nvPr>
        </p:nvSpPr>
        <p:spPr/>
        <p:txBody>
          <a:bodyPr/>
          <a:lstStyle/>
          <a:p>
            <a:r>
              <a:rPr lang="pt-PT" dirty="0" err="1"/>
              <a:t>Fixture</a:t>
            </a:r>
            <a:r>
              <a:rPr lang="pt-PT" dirty="0"/>
              <a:t> </a:t>
            </a:r>
            <a:r>
              <a:rPr lang="pt-PT" dirty="0" err="1"/>
              <a:t>and</a:t>
            </a:r>
            <a:r>
              <a:rPr lang="pt-PT" dirty="0"/>
              <a:t> </a:t>
            </a:r>
            <a:r>
              <a:rPr lang="pt-PT" dirty="0" err="1"/>
              <a:t>options</a:t>
            </a:r>
            <a:endParaRPr lang="pt-PT" dirty="0"/>
          </a:p>
        </p:txBody>
      </p:sp>
      <p:sp>
        <p:nvSpPr>
          <p:cNvPr id="3" name="Footer Placeholder 2">
            <a:extLst>
              <a:ext uri="{FF2B5EF4-FFF2-40B4-BE49-F238E27FC236}">
                <a16:creationId xmlns:a16="http://schemas.microsoft.com/office/drawing/2014/main" id="{25DBF1A5-6249-CDCC-D5B3-8FB1E804077E}"/>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A2DCF029-5FF0-832F-481C-B8A3D693BB70}"/>
              </a:ext>
            </a:extLst>
          </p:cNvPr>
          <p:cNvSpPr>
            <a:spLocks noGrp="1"/>
          </p:cNvSpPr>
          <p:nvPr>
            <p:ph type="sldNum" sz="quarter" idx="12"/>
          </p:nvPr>
        </p:nvSpPr>
        <p:spPr/>
        <p:txBody>
          <a:bodyPr/>
          <a:lstStyle/>
          <a:p>
            <a:fld id="{31C462ED-F2DE-43C8-947F-093D44ED50DD}" type="slidenum">
              <a:rPr lang="pt-PT" smtClean="0"/>
              <a:t>18</a:t>
            </a:fld>
            <a:endParaRPr lang="pt-PT"/>
          </a:p>
        </p:txBody>
      </p:sp>
      <p:pic>
        <p:nvPicPr>
          <p:cNvPr id="6" name="Picture 5">
            <a:extLst>
              <a:ext uri="{FF2B5EF4-FFF2-40B4-BE49-F238E27FC236}">
                <a16:creationId xmlns:a16="http://schemas.microsoft.com/office/drawing/2014/main" id="{B7FAD71F-7650-13F6-477E-2FBA43F5EE38}"/>
              </a:ext>
            </a:extLst>
          </p:cNvPr>
          <p:cNvPicPr>
            <a:picLocks noChangeAspect="1"/>
          </p:cNvPicPr>
          <p:nvPr/>
        </p:nvPicPr>
        <p:blipFill>
          <a:blip r:embed="rId2"/>
          <a:stretch>
            <a:fillRect/>
          </a:stretch>
        </p:blipFill>
        <p:spPr>
          <a:xfrm>
            <a:off x="0" y="1038759"/>
            <a:ext cx="9144000" cy="5340374"/>
          </a:xfrm>
          <a:prstGeom prst="rect">
            <a:avLst/>
          </a:prstGeom>
        </p:spPr>
      </p:pic>
      <p:grpSp>
        <p:nvGrpSpPr>
          <p:cNvPr id="9" name="Group 8">
            <a:extLst>
              <a:ext uri="{FF2B5EF4-FFF2-40B4-BE49-F238E27FC236}">
                <a16:creationId xmlns:a16="http://schemas.microsoft.com/office/drawing/2014/main" id="{29EDADEB-0AD5-A86C-6354-031A4D12B9C6}"/>
              </a:ext>
            </a:extLst>
          </p:cNvPr>
          <p:cNvGrpSpPr/>
          <p:nvPr/>
        </p:nvGrpSpPr>
        <p:grpSpPr>
          <a:xfrm>
            <a:off x="3767447" y="3154993"/>
            <a:ext cx="1241640" cy="245520"/>
            <a:chOff x="3767447" y="3154993"/>
            <a:chExt cx="1241640" cy="24552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36E714B-DF2B-D50C-AFEF-45F2D461AB96}"/>
                    </a:ext>
                  </a:extLst>
                </p14:cNvPr>
                <p14:cNvContentPartPr/>
                <p14:nvPr/>
              </p14:nvContentPartPr>
              <p14:xfrm>
                <a:off x="3816407" y="3154993"/>
                <a:ext cx="1192680" cy="128880"/>
              </p14:xfrm>
            </p:contentPart>
          </mc:Choice>
          <mc:Fallback xmlns="">
            <p:pic>
              <p:nvPicPr>
                <p:cNvPr id="7" name="Ink 6">
                  <a:extLst>
                    <a:ext uri="{FF2B5EF4-FFF2-40B4-BE49-F238E27FC236}">
                      <a16:creationId xmlns:a16="http://schemas.microsoft.com/office/drawing/2014/main" id="{C36E714B-DF2B-D50C-AFEF-45F2D461AB96}"/>
                    </a:ext>
                  </a:extLst>
                </p:cNvPr>
                <p:cNvPicPr/>
                <p:nvPr/>
              </p:nvPicPr>
              <p:blipFill>
                <a:blip r:embed="rId4"/>
                <a:stretch>
                  <a:fillRect/>
                </a:stretch>
              </p:blipFill>
              <p:spPr>
                <a:xfrm>
                  <a:off x="3807407" y="3146353"/>
                  <a:ext cx="1210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F34E5A4-AE1A-6814-CBBC-08F201C781DC}"/>
                    </a:ext>
                  </a:extLst>
                </p14:cNvPr>
                <p14:cNvContentPartPr/>
                <p14:nvPr/>
              </p14:nvContentPartPr>
              <p14:xfrm>
                <a:off x="3767447" y="3164353"/>
                <a:ext cx="202680" cy="236160"/>
              </p14:xfrm>
            </p:contentPart>
          </mc:Choice>
          <mc:Fallback xmlns="">
            <p:pic>
              <p:nvPicPr>
                <p:cNvPr id="8" name="Ink 7">
                  <a:extLst>
                    <a:ext uri="{FF2B5EF4-FFF2-40B4-BE49-F238E27FC236}">
                      <a16:creationId xmlns:a16="http://schemas.microsoft.com/office/drawing/2014/main" id="{CF34E5A4-AE1A-6814-CBBC-08F201C781DC}"/>
                    </a:ext>
                  </a:extLst>
                </p:cNvPr>
                <p:cNvPicPr/>
                <p:nvPr/>
              </p:nvPicPr>
              <p:blipFill>
                <a:blip r:embed="rId6"/>
                <a:stretch>
                  <a:fillRect/>
                </a:stretch>
              </p:blipFill>
              <p:spPr>
                <a:xfrm>
                  <a:off x="3758807" y="3155713"/>
                  <a:ext cx="220320" cy="253800"/>
                </a:xfrm>
                <a:prstGeom prst="rect">
                  <a:avLst/>
                </a:prstGeom>
              </p:spPr>
            </p:pic>
          </mc:Fallback>
        </mc:AlternateContent>
      </p:grpSp>
    </p:spTree>
    <p:extLst>
      <p:ext uri="{BB962C8B-B14F-4D97-AF65-F5344CB8AC3E}">
        <p14:creationId xmlns:p14="http://schemas.microsoft.com/office/powerpoint/2010/main" val="416997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C897-43A6-B3A0-5A6D-77BEFEB566FC}"/>
              </a:ext>
            </a:extLst>
          </p:cNvPr>
          <p:cNvSpPr>
            <a:spLocks noGrp="1"/>
          </p:cNvSpPr>
          <p:nvPr>
            <p:ph type="title"/>
          </p:nvPr>
        </p:nvSpPr>
        <p:spPr/>
        <p:txBody>
          <a:bodyPr/>
          <a:lstStyle/>
          <a:p>
            <a:r>
              <a:rPr lang="pt-PT" i="1" dirty="0" err="1"/>
              <a:t>It’s</a:t>
            </a:r>
            <a:r>
              <a:rPr lang="pt-PT" i="1" dirty="0"/>
              <a:t> a </a:t>
            </a:r>
            <a:r>
              <a:rPr lang="pt-PT" i="1" dirty="0" err="1"/>
              <a:t>kind</a:t>
            </a:r>
            <a:r>
              <a:rPr lang="pt-PT" i="1" dirty="0"/>
              <a:t> </a:t>
            </a:r>
            <a:r>
              <a:rPr lang="pt-PT" i="1" dirty="0" err="1"/>
              <a:t>of</a:t>
            </a:r>
            <a:r>
              <a:rPr lang="pt-PT" i="1" dirty="0"/>
              <a:t> </a:t>
            </a:r>
            <a:r>
              <a:rPr lang="pt-PT" i="1" dirty="0" err="1"/>
              <a:t>magic</a:t>
            </a:r>
            <a:r>
              <a:rPr lang="pt-PT" i="1" dirty="0"/>
              <a:t>…</a:t>
            </a:r>
          </a:p>
        </p:txBody>
      </p:sp>
      <p:sp>
        <p:nvSpPr>
          <p:cNvPr id="3" name="Footer Placeholder 2">
            <a:extLst>
              <a:ext uri="{FF2B5EF4-FFF2-40B4-BE49-F238E27FC236}">
                <a16:creationId xmlns:a16="http://schemas.microsoft.com/office/drawing/2014/main" id="{6EEE1F15-EBF3-DBCE-3061-8B637A486B24}"/>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F04889E9-3E23-97BF-A820-8E903AE4C0B3}"/>
              </a:ext>
            </a:extLst>
          </p:cNvPr>
          <p:cNvSpPr>
            <a:spLocks noGrp="1"/>
          </p:cNvSpPr>
          <p:nvPr>
            <p:ph type="sldNum" sz="quarter" idx="12"/>
          </p:nvPr>
        </p:nvSpPr>
        <p:spPr/>
        <p:txBody>
          <a:bodyPr/>
          <a:lstStyle/>
          <a:p>
            <a:fld id="{31C462ED-F2DE-43C8-947F-093D44ED50DD}" type="slidenum">
              <a:rPr lang="pt-PT" smtClean="0"/>
              <a:t>19</a:t>
            </a:fld>
            <a:endParaRPr lang="pt-PT"/>
          </a:p>
        </p:txBody>
      </p:sp>
      <p:pic>
        <p:nvPicPr>
          <p:cNvPr id="6" name="Picture 5" descr="A screenshot of a computer&#10;&#10;AI-generated content may be incorrect.">
            <a:extLst>
              <a:ext uri="{FF2B5EF4-FFF2-40B4-BE49-F238E27FC236}">
                <a16:creationId xmlns:a16="http://schemas.microsoft.com/office/drawing/2014/main" id="{C908E903-8259-BA28-3EE0-65F87468E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3" y="1798956"/>
            <a:ext cx="6388877" cy="5059044"/>
          </a:xfrm>
          <a:prstGeom prst="rect">
            <a:avLst/>
          </a:prstGeom>
        </p:spPr>
      </p:pic>
      <p:sp>
        <p:nvSpPr>
          <p:cNvPr id="8" name="TextBox 7">
            <a:extLst>
              <a:ext uri="{FF2B5EF4-FFF2-40B4-BE49-F238E27FC236}">
                <a16:creationId xmlns:a16="http://schemas.microsoft.com/office/drawing/2014/main" id="{FFDDC9E3-F304-3152-356C-91470A43AE26}"/>
              </a:ext>
            </a:extLst>
          </p:cNvPr>
          <p:cNvSpPr txBox="1"/>
          <p:nvPr/>
        </p:nvSpPr>
        <p:spPr>
          <a:xfrm>
            <a:off x="4274820" y="1123426"/>
            <a:ext cx="4552950" cy="954107"/>
          </a:xfrm>
          <a:prstGeom prst="rect">
            <a:avLst/>
          </a:prstGeom>
          <a:solidFill>
            <a:schemeClr val="tx2"/>
          </a:solidFill>
        </p:spPr>
        <p:txBody>
          <a:bodyPr wrap="square">
            <a:spAutoFit/>
          </a:bodyPr>
          <a:lstStyle/>
          <a:p>
            <a:pPr>
              <a:buNone/>
            </a:pPr>
            <a:r>
              <a:rPr lang="pt-PT" sz="1400" dirty="0" err="1">
                <a:solidFill>
                  <a:srgbClr val="2E2E2C"/>
                </a:solidFill>
                <a:effectLst/>
                <a:latin typeface="Consolas" panose="020B0609020204030204" pitchFamily="49" charset="0"/>
              </a:rPr>
              <a:t>mvn</a:t>
            </a:r>
            <a:r>
              <a:rPr lang="pt-PT" sz="1400" dirty="0">
                <a:solidFill>
                  <a:srgbClr val="2E2E2C"/>
                </a:solidFill>
                <a:effectLst/>
                <a:latin typeface="Consolas" panose="020B0609020204030204" pitchFamily="49" charset="0"/>
              </a:rPr>
              <a:t> </a:t>
            </a:r>
            <a:r>
              <a:rPr lang="pt-PT" sz="1400" dirty="0" err="1">
                <a:solidFill>
                  <a:srgbClr val="2E2E2C"/>
                </a:solidFill>
                <a:effectLst/>
                <a:latin typeface="Consolas" panose="020B0609020204030204" pitchFamily="49" charset="0"/>
              </a:rPr>
              <a:t>exec:java</a:t>
            </a:r>
            <a:r>
              <a:rPr lang="pt-PT" sz="1400" dirty="0">
                <a:solidFill>
                  <a:srgbClr val="2E2E2C"/>
                </a:solidFill>
                <a:effectLst/>
                <a:latin typeface="Consolas" panose="020B0609020204030204" pitchFamily="49" charset="0"/>
              </a:rPr>
              <a:t> </a:t>
            </a:r>
            <a:r>
              <a:rPr lang="pt-PT" sz="1400" dirty="0">
                <a:solidFill>
                  <a:srgbClr val="B74E05"/>
                </a:solidFill>
                <a:effectLst/>
                <a:latin typeface="Consolas" panose="020B0609020204030204" pitchFamily="49" charset="0"/>
              </a:rPr>
              <a:t>-e</a:t>
            </a:r>
            <a:r>
              <a:rPr lang="pt-PT" sz="1400" dirty="0">
                <a:solidFill>
                  <a:srgbClr val="2E2E2C"/>
                </a:solidFill>
                <a:effectLst/>
                <a:latin typeface="Consolas" panose="020B0609020204030204" pitchFamily="49" charset="0"/>
              </a:rPr>
              <a:t> </a:t>
            </a:r>
            <a:r>
              <a:rPr lang="pt-PT" sz="1400" dirty="0">
                <a:solidFill>
                  <a:srgbClr val="B74E05"/>
                </a:solidFill>
                <a:effectLst/>
                <a:latin typeface="Consolas" panose="020B0609020204030204" pitchFamily="49" charset="0"/>
              </a:rPr>
              <a:t>-D</a:t>
            </a:r>
            <a:r>
              <a:rPr lang="pt-PT" sz="1400" dirty="0">
                <a:solidFill>
                  <a:srgbClr val="2E2E2C"/>
                </a:solidFill>
                <a:effectLst/>
                <a:latin typeface="Consolas" panose="020B0609020204030204" pitchFamily="49" charset="0"/>
              </a:rPr>
              <a:t> </a:t>
            </a:r>
            <a:r>
              <a:rPr lang="pt-PT" sz="1400" dirty="0" err="1">
                <a:solidFill>
                  <a:srgbClr val="B74E05"/>
                </a:solidFill>
                <a:effectLst/>
                <a:latin typeface="Consolas" panose="020B0609020204030204" pitchFamily="49" charset="0"/>
              </a:rPr>
              <a:t>exec.mainClass</a:t>
            </a:r>
            <a:r>
              <a:rPr lang="pt-PT" sz="1400" dirty="0">
                <a:solidFill>
                  <a:srgbClr val="D73A49"/>
                </a:solidFill>
                <a:effectLst/>
                <a:latin typeface="Consolas" panose="020B0609020204030204" pitchFamily="49" charset="0"/>
              </a:rPr>
              <a:t>=</a:t>
            </a:r>
            <a:r>
              <a:rPr lang="pt-PT" sz="1400" dirty="0" err="1">
                <a:solidFill>
                  <a:srgbClr val="2E2E2C"/>
                </a:solidFill>
                <a:effectLst/>
                <a:latin typeface="Consolas" panose="020B0609020204030204" pitchFamily="49" charset="0"/>
              </a:rPr>
              <a:t>com.microsoft.playwright.CLI</a:t>
            </a:r>
            <a:r>
              <a:rPr lang="pt-PT" sz="1400" dirty="0">
                <a:solidFill>
                  <a:srgbClr val="2E2E2C"/>
                </a:solidFill>
                <a:effectLst/>
                <a:latin typeface="Consolas" panose="020B0609020204030204" pitchFamily="49" charset="0"/>
              </a:rPr>
              <a:t> </a:t>
            </a:r>
            <a:r>
              <a:rPr lang="pt-PT" sz="1400" dirty="0">
                <a:solidFill>
                  <a:srgbClr val="B74E05"/>
                </a:solidFill>
                <a:effectLst/>
                <a:latin typeface="Consolas" panose="020B0609020204030204" pitchFamily="49" charset="0"/>
              </a:rPr>
              <a:t>-D</a:t>
            </a:r>
            <a:r>
              <a:rPr lang="pt-PT" sz="1400" dirty="0">
                <a:solidFill>
                  <a:srgbClr val="2E2E2C"/>
                </a:solidFill>
                <a:effectLst/>
                <a:latin typeface="Consolas" panose="020B0609020204030204" pitchFamily="49" charset="0"/>
              </a:rPr>
              <a:t> </a:t>
            </a:r>
            <a:r>
              <a:rPr lang="pt-PT" sz="1400" dirty="0" err="1">
                <a:solidFill>
                  <a:srgbClr val="B74E05"/>
                </a:solidFill>
                <a:effectLst/>
                <a:latin typeface="Consolas" panose="020B0609020204030204" pitchFamily="49" charset="0"/>
              </a:rPr>
              <a:t>exec.args</a:t>
            </a:r>
            <a:r>
              <a:rPr lang="pt-PT" sz="1400" dirty="0">
                <a:solidFill>
                  <a:srgbClr val="D73A49"/>
                </a:solidFill>
                <a:effectLst/>
                <a:latin typeface="Consolas" panose="020B0609020204030204" pitchFamily="49" charset="0"/>
              </a:rPr>
              <a:t>=</a:t>
            </a:r>
            <a:r>
              <a:rPr lang="pt-PT" sz="1400" dirty="0">
                <a:solidFill>
                  <a:srgbClr val="C6105F"/>
                </a:solidFill>
                <a:effectLst/>
                <a:latin typeface="Consolas" panose="020B0609020204030204" pitchFamily="49" charset="0"/>
              </a:rPr>
              <a:t>"</a:t>
            </a:r>
            <a:r>
              <a:rPr lang="pt-PT" sz="1400" dirty="0" err="1">
                <a:solidFill>
                  <a:srgbClr val="C6105F"/>
                </a:solidFill>
                <a:effectLst/>
                <a:latin typeface="Consolas" panose="020B0609020204030204" pitchFamily="49" charset="0"/>
              </a:rPr>
              <a:t>codegen</a:t>
            </a:r>
            <a:r>
              <a:rPr lang="pt-PT" sz="1400" dirty="0">
                <a:solidFill>
                  <a:srgbClr val="C6105F"/>
                </a:solidFill>
                <a:effectLst/>
                <a:latin typeface="Consolas" panose="020B0609020204030204" pitchFamily="49" charset="0"/>
              </a:rPr>
              <a:t> </a:t>
            </a:r>
            <a:r>
              <a:rPr lang="pt-PT" sz="1400" dirty="0" err="1">
                <a:solidFill>
                  <a:srgbClr val="7030A0"/>
                </a:solidFill>
                <a:effectLst/>
                <a:latin typeface="Consolas" panose="020B0609020204030204" pitchFamily="49" charset="0"/>
              </a:rPr>
              <a:t>demo.playwright.dev</a:t>
            </a:r>
            <a:r>
              <a:rPr lang="pt-PT" sz="1400" dirty="0">
                <a:solidFill>
                  <a:srgbClr val="7030A0"/>
                </a:solidFill>
                <a:effectLst/>
                <a:latin typeface="Consolas" panose="020B0609020204030204" pitchFamily="49" charset="0"/>
              </a:rPr>
              <a:t>/</a:t>
            </a:r>
            <a:r>
              <a:rPr lang="pt-PT" sz="1400" dirty="0" err="1">
                <a:solidFill>
                  <a:srgbClr val="7030A0"/>
                </a:solidFill>
                <a:effectLst/>
                <a:latin typeface="Consolas" panose="020B0609020204030204" pitchFamily="49" charset="0"/>
              </a:rPr>
              <a:t>todomvc</a:t>
            </a:r>
            <a:r>
              <a:rPr lang="pt-PT" sz="1400" dirty="0">
                <a:solidFill>
                  <a:srgbClr val="C6105F"/>
                </a:solidFill>
                <a:effectLst/>
                <a:latin typeface="Consolas" panose="020B0609020204030204" pitchFamily="49" charset="0"/>
              </a:rPr>
              <a:t>"</a:t>
            </a:r>
            <a:endParaRPr lang="pt-PT" sz="1400" dirty="0">
              <a:solidFill>
                <a:srgbClr val="2E2E2C"/>
              </a:solidFill>
              <a:effectLst/>
              <a:latin typeface="Consolas" panose="020B0609020204030204" pitchFamily="49" charset="0"/>
            </a:endParaRPr>
          </a:p>
        </p:txBody>
      </p:sp>
    </p:spTree>
    <p:extLst>
      <p:ext uri="{BB962C8B-B14F-4D97-AF65-F5344CB8AC3E}">
        <p14:creationId xmlns:p14="http://schemas.microsoft.com/office/powerpoint/2010/main" val="361254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5B41-5111-4524-B3E2-E38A4E388803}"/>
              </a:ext>
            </a:extLst>
          </p:cNvPr>
          <p:cNvSpPr>
            <a:spLocks noGrp="1"/>
          </p:cNvSpPr>
          <p:nvPr>
            <p:ph type="title"/>
          </p:nvPr>
        </p:nvSpPr>
        <p:spPr/>
        <p:txBody>
          <a:bodyPr/>
          <a:lstStyle/>
          <a:p>
            <a:r>
              <a:rPr lang="en-US" dirty="0"/>
              <a:t>Automated Acceptance testing (≠ UAT)</a:t>
            </a:r>
          </a:p>
        </p:txBody>
      </p:sp>
      <p:pic>
        <p:nvPicPr>
          <p:cNvPr id="10" name="Content Placeholder 9" descr="Diagram&#10;&#10;Description automatically generated">
            <a:extLst>
              <a:ext uri="{FF2B5EF4-FFF2-40B4-BE49-F238E27FC236}">
                <a16:creationId xmlns:a16="http://schemas.microsoft.com/office/drawing/2014/main" id="{1B6510B6-AEA9-4DFE-AA5D-EDCEC3D643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633" r="20381"/>
          <a:stretch/>
        </p:blipFill>
        <p:spPr>
          <a:xfrm>
            <a:off x="758947" y="1144017"/>
            <a:ext cx="2170176" cy="1584935"/>
          </a:xfrm>
        </p:spPr>
      </p:pic>
      <p:sp>
        <p:nvSpPr>
          <p:cNvPr id="4" name="Footer Placeholder 3">
            <a:extLst>
              <a:ext uri="{FF2B5EF4-FFF2-40B4-BE49-F238E27FC236}">
                <a16:creationId xmlns:a16="http://schemas.microsoft.com/office/drawing/2014/main" id="{DC112015-6F93-4970-9C47-55822466D082}"/>
              </a:ext>
            </a:extLst>
          </p:cNvPr>
          <p:cNvSpPr>
            <a:spLocks noGrp="1"/>
          </p:cNvSpPr>
          <p:nvPr>
            <p:ph type="ftr" sz="quarter" idx="11"/>
          </p:nvPr>
        </p:nvSpPr>
        <p:spPr/>
        <p:txBody>
          <a:bodyPr/>
          <a:lstStyle/>
          <a:p>
            <a:r>
              <a:rPr lang="pt-PT" dirty="0"/>
              <a:t>I Oliveira</a:t>
            </a:r>
          </a:p>
        </p:txBody>
      </p:sp>
      <p:sp>
        <p:nvSpPr>
          <p:cNvPr id="5" name="Slide Number Placeholder 4">
            <a:extLst>
              <a:ext uri="{FF2B5EF4-FFF2-40B4-BE49-F238E27FC236}">
                <a16:creationId xmlns:a16="http://schemas.microsoft.com/office/drawing/2014/main" id="{DC31016D-A898-4D7E-B3AA-FC28E588AD5D}"/>
              </a:ext>
            </a:extLst>
          </p:cNvPr>
          <p:cNvSpPr>
            <a:spLocks noGrp="1"/>
          </p:cNvSpPr>
          <p:nvPr>
            <p:ph type="sldNum" sz="quarter" idx="12"/>
          </p:nvPr>
        </p:nvSpPr>
        <p:spPr/>
        <p:txBody>
          <a:bodyPr/>
          <a:lstStyle/>
          <a:p>
            <a:fld id="{31C462ED-F2DE-43C8-947F-093D44ED50DD}" type="slidenum">
              <a:rPr lang="pt-PT" smtClean="0"/>
              <a:t>2</a:t>
            </a:fld>
            <a:endParaRPr lang="pt-PT"/>
          </a:p>
        </p:txBody>
      </p:sp>
      <p:pic>
        <p:nvPicPr>
          <p:cNvPr id="16" name="Picture 15">
            <a:extLst>
              <a:ext uri="{FF2B5EF4-FFF2-40B4-BE49-F238E27FC236}">
                <a16:creationId xmlns:a16="http://schemas.microsoft.com/office/drawing/2014/main" id="{1898EE47-BAE5-4BDE-A530-26D9822E4292}"/>
              </a:ext>
            </a:extLst>
          </p:cNvPr>
          <p:cNvPicPr>
            <a:picLocks noChangeAspect="1"/>
          </p:cNvPicPr>
          <p:nvPr/>
        </p:nvPicPr>
        <p:blipFill rotWithShape="1">
          <a:blip r:embed="rId3"/>
          <a:srcRect b="24695"/>
          <a:stretch/>
        </p:blipFill>
        <p:spPr>
          <a:xfrm>
            <a:off x="450077" y="4895787"/>
            <a:ext cx="4328875" cy="1825689"/>
          </a:xfrm>
          <a:prstGeom prst="rect">
            <a:avLst/>
          </a:prstGeom>
        </p:spPr>
      </p:pic>
      <p:pic>
        <p:nvPicPr>
          <p:cNvPr id="8" name="Picture 7">
            <a:extLst>
              <a:ext uri="{FF2B5EF4-FFF2-40B4-BE49-F238E27FC236}">
                <a16:creationId xmlns:a16="http://schemas.microsoft.com/office/drawing/2014/main" id="{C04C5BDC-EA15-EBBC-229E-D956E95C95B9}"/>
              </a:ext>
            </a:extLst>
          </p:cNvPr>
          <p:cNvPicPr>
            <a:picLocks noChangeAspect="1"/>
          </p:cNvPicPr>
          <p:nvPr/>
        </p:nvPicPr>
        <p:blipFill>
          <a:blip r:embed="rId4"/>
          <a:stretch>
            <a:fillRect/>
          </a:stretch>
        </p:blipFill>
        <p:spPr>
          <a:xfrm>
            <a:off x="1953463" y="2884663"/>
            <a:ext cx="5506218" cy="1905266"/>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E9670D6E-5889-451E-9802-D56C7F44E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212" y="4332491"/>
            <a:ext cx="914875" cy="914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4" name="Group 23">
            <a:extLst>
              <a:ext uri="{FF2B5EF4-FFF2-40B4-BE49-F238E27FC236}">
                <a16:creationId xmlns:a16="http://schemas.microsoft.com/office/drawing/2014/main" id="{AEEF9702-6615-8FA2-217D-94A89058EAE4}"/>
              </a:ext>
            </a:extLst>
          </p:cNvPr>
          <p:cNvGrpSpPr/>
          <p:nvPr/>
        </p:nvGrpSpPr>
        <p:grpSpPr>
          <a:xfrm>
            <a:off x="1408550" y="1072030"/>
            <a:ext cx="1799280" cy="2040480"/>
            <a:chOff x="1408550" y="1072030"/>
            <a:chExt cx="1799280" cy="2040480"/>
          </a:xfrm>
        </p:grpSpPr>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9EF8EEA9-86DA-825A-1D1D-CA227D3C2363}"/>
                    </a:ext>
                  </a:extLst>
                </p14:cNvPr>
                <p14:cNvContentPartPr/>
                <p14:nvPr/>
              </p14:nvContentPartPr>
              <p14:xfrm>
                <a:off x="1408550" y="1072030"/>
                <a:ext cx="1247040" cy="776880"/>
              </p14:xfrm>
            </p:contentPart>
          </mc:Choice>
          <mc:Fallback>
            <p:pic>
              <p:nvPicPr>
                <p:cNvPr id="19" name="Ink 18">
                  <a:extLst>
                    <a:ext uri="{FF2B5EF4-FFF2-40B4-BE49-F238E27FC236}">
                      <a16:creationId xmlns:a16="http://schemas.microsoft.com/office/drawing/2014/main" id="{9EF8EEA9-86DA-825A-1D1D-CA227D3C2363}"/>
                    </a:ext>
                  </a:extLst>
                </p:cNvPr>
                <p:cNvPicPr/>
                <p:nvPr/>
              </p:nvPicPr>
              <p:blipFill>
                <a:blip r:embed="rId7"/>
                <a:stretch>
                  <a:fillRect/>
                </a:stretch>
              </p:blipFill>
              <p:spPr>
                <a:xfrm>
                  <a:off x="1399910" y="1063390"/>
                  <a:ext cx="126468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9883C1AE-8543-2774-EB45-30CFC07E7E41}"/>
                    </a:ext>
                  </a:extLst>
                </p14:cNvPr>
                <p14:cNvContentPartPr/>
                <p14:nvPr/>
              </p14:nvContentPartPr>
              <p14:xfrm>
                <a:off x="2723990" y="1853950"/>
                <a:ext cx="483840" cy="1258560"/>
              </p14:xfrm>
            </p:contentPart>
          </mc:Choice>
          <mc:Fallback>
            <p:pic>
              <p:nvPicPr>
                <p:cNvPr id="20" name="Ink 19">
                  <a:extLst>
                    <a:ext uri="{FF2B5EF4-FFF2-40B4-BE49-F238E27FC236}">
                      <a16:creationId xmlns:a16="http://schemas.microsoft.com/office/drawing/2014/main" id="{9883C1AE-8543-2774-EB45-30CFC07E7E41}"/>
                    </a:ext>
                  </a:extLst>
                </p:cNvPr>
                <p:cNvPicPr/>
                <p:nvPr/>
              </p:nvPicPr>
              <p:blipFill>
                <a:blip r:embed="rId9"/>
                <a:stretch>
                  <a:fillRect/>
                </a:stretch>
              </p:blipFill>
              <p:spPr>
                <a:xfrm>
                  <a:off x="2714990" y="1845310"/>
                  <a:ext cx="501480" cy="127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8E9BA9CA-61C5-6C58-1BB0-92F82E1BC1F1}"/>
                    </a:ext>
                  </a:extLst>
                </p14:cNvPr>
                <p14:cNvContentPartPr/>
                <p14:nvPr/>
              </p14:nvContentPartPr>
              <p14:xfrm>
                <a:off x="2704550" y="1866910"/>
                <a:ext cx="14400" cy="204120"/>
              </p14:xfrm>
            </p:contentPart>
          </mc:Choice>
          <mc:Fallback>
            <p:pic>
              <p:nvPicPr>
                <p:cNvPr id="22" name="Ink 21">
                  <a:extLst>
                    <a:ext uri="{FF2B5EF4-FFF2-40B4-BE49-F238E27FC236}">
                      <a16:creationId xmlns:a16="http://schemas.microsoft.com/office/drawing/2014/main" id="{8E9BA9CA-61C5-6C58-1BB0-92F82E1BC1F1}"/>
                    </a:ext>
                  </a:extLst>
                </p:cNvPr>
                <p:cNvPicPr/>
                <p:nvPr/>
              </p:nvPicPr>
              <p:blipFill>
                <a:blip r:embed="rId11"/>
                <a:stretch>
                  <a:fillRect/>
                </a:stretch>
              </p:blipFill>
              <p:spPr>
                <a:xfrm>
                  <a:off x="2695550" y="1857910"/>
                  <a:ext cx="32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CA0C86B7-7ED1-1CBD-C806-3C023F89831B}"/>
                    </a:ext>
                  </a:extLst>
                </p14:cNvPr>
                <p14:cNvContentPartPr/>
                <p14:nvPr/>
              </p14:nvContentPartPr>
              <p14:xfrm>
                <a:off x="2698430" y="1860430"/>
                <a:ext cx="204120" cy="46440"/>
              </p14:xfrm>
            </p:contentPart>
          </mc:Choice>
          <mc:Fallback>
            <p:pic>
              <p:nvPicPr>
                <p:cNvPr id="23" name="Ink 22">
                  <a:extLst>
                    <a:ext uri="{FF2B5EF4-FFF2-40B4-BE49-F238E27FC236}">
                      <a16:creationId xmlns:a16="http://schemas.microsoft.com/office/drawing/2014/main" id="{CA0C86B7-7ED1-1CBD-C806-3C023F89831B}"/>
                    </a:ext>
                  </a:extLst>
                </p:cNvPr>
                <p:cNvPicPr/>
                <p:nvPr/>
              </p:nvPicPr>
              <p:blipFill>
                <a:blip r:embed="rId13"/>
                <a:stretch>
                  <a:fillRect/>
                </a:stretch>
              </p:blipFill>
              <p:spPr>
                <a:xfrm>
                  <a:off x="2689790" y="1851790"/>
                  <a:ext cx="22176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4689E2E0-5CC6-D370-0C77-155F82A9D653}"/>
                  </a:ext>
                </a:extLst>
              </p14:cNvPr>
              <p14:cNvContentPartPr/>
              <p14:nvPr/>
            </p14:nvContentPartPr>
            <p14:xfrm>
              <a:off x="5009990" y="3689230"/>
              <a:ext cx="635400" cy="12960"/>
            </p14:xfrm>
          </p:contentPart>
        </mc:Choice>
        <mc:Fallback>
          <p:pic>
            <p:nvPicPr>
              <p:cNvPr id="26" name="Ink 25">
                <a:extLst>
                  <a:ext uri="{FF2B5EF4-FFF2-40B4-BE49-F238E27FC236}">
                    <a16:creationId xmlns:a16="http://schemas.microsoft.com/office/drawing/2014/main" id="{4689E2E0-5CC6-D370-0C77-155F82A9D653}"/>
                  </a:ext>
                </a:extLst>
              </p:cNvPr>
              <p:cNvPicPr/>
              <p:nvPr/>
            </p:nvPicPr>
            <p:blipFill>
              <a:blip r:embed="rId15"/>
              <a:stretch>
                <a:fillRect/>
              </a:stretch>
            </p:blipFill>
            <p:spPr>
              <a:xfrm>
                <a:off x="5000990" y="3680230"/>
                <a:ext cx="653040" cy="30600"/>
              </a:xfrm>
              <a:prstGeom prst="rect">
                <a:avLst/>
              </a:prstGeom>
            </p:spPr>
          </p:pic>
        </mc:Fallback>
      </mc:AlternateContent>
    </p:spTree>
    <p:extLst>
      <p:ext uri="{BB962C8B-B14F-4D97-AF65-F5344CB8AC3E}">
        <p14:creationId xmlns:p14="http://schemas.microsoft.com/office/powerpoint/2010/main" val="1290310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6062-9AA7-F532-305A-528BFA0D68F9}"/>
              </a:ext>
            </a:extLst>
          </p:cNvPr>
          <p:cNvSpPr>
            <a:spLocks noGrp="1"/>
          </p:cNvSpPr>
          <p:nvPr>
            <p:ph type="title"/>
          </p:nvPr>
        </p:nvSpPr>
        <p:spPr/>
        <p:txBody>
          <a:bodyPr/>
          <a:lstStyle/>
          <a:p>
            <a:r>
              <a:rPr lang="pt-PT" dirty="0"/>
              <a:t>“</a:t>
            </a:r>
            <a:r>
              <a:rPr lang="pt-PT" dirty="0" err="1"/>
              <a:t>Other</a:t>
            </a:r>
            <a:r>
              <a:rPr lang="pt-PT" dirty="0"/>
              <a:t>” uses</a:t>
            </a:r>
          </a:p>
        </p:txBody>
      </p:sp>
      <p:sp>
        <p:nvSpPr>
          <p:cNvPr id="5" name="Picture Placeholder 4">
            <a:extLst>
              <a:ext uri="{FF2B5EF4-FFF2-40B4-BE49-F238E27FC236}">
                <a16:creationId xmlns:a16="http://schemas.microsoft.com/office/drawing/2014/main" id="{7C34BDCC-247E-607E-2174-BAD67670C448}"/>
              </a:ext>
            </a:extLst>
          </p:cNvPr>
          <p:cNvSpPr>
            <a:spLocks noGrp="1"/>
          </p:cNvSpPr>
          <p:nvPr>
            <p:ph type="pic" idx="1"/>
          </p:nvPr>
        </p:nvSpPr>
        <p:spPr/>
        <p:txBody>
          <a:bodyPr/>
          <a:lstStyle/>
          <a:p>
            <a:endParaRPr lang="pt-PT"/>
          </a:p>
        </p:txBody>
      </p:sp>
      <p:sp>
        <p:nvSpPr>
          <p:cNvPr id="6" name="Text Placeholder 5">
            <a:extLst>
              <a:ext uri="{FF2B5EF4-FFF2-40B4-BE49-F238E27FC236}">
                <a16:creationId xmlns:a16="http://schemas.microsoft.com/office/drawing/2014/main" id="{F7DC298A-B6CD-61C2-2B99-D29DF3EFB9C6}"/>
              </a:ext>
            </a:extLst>
          </p:cNvPr>
          <p:cNvSpPr>
            <a:spLocks noGrp="1"/>
          </p:cNvSpPr>
          <p:nvPr>
            <p:ph type="body" sz="half" idx="2"/>
          </p:nvPr>
        </p:nvSpPr>
        <p:spPr/>
        <p:txBody>
          <a:bodyPr/>
          <a:lstStyle/>
          <a:p>
            <a:r>
              <a:rPr lang="pt-PT" dirty="0"/>
              <a:t>Are web </a:t>
            </a:r>
            <a:r>
              <a:rPr lang="pt-PT" dirty="0" err="1"/>
              <a:t>automation</a:t>
            </a:r>
            <a:r>
              <a:rPr lang="pt-PT" dirty="0"/>
              <a:t> </a:t>
            </a:r>
            <a:r>
              <a:rPr lang="pt-PT" dirty="0" err="1"/>
              <a:t>frameworks</a:t>
            </a:r>
            <a:r>
              <a:rPr lang="pt-PT" dirty="0"/>
              <a:t> </a:t>
            </a:r>
            <a:r>
              <a:rPr lang="pt-PT" dirty="0" err="1"/>
              <a:t>just</a:t>
            </a:r>
            <a:r>
              <a:rPr lang="pt-PT" dirty="0"/>
              <a:t> for </a:t>
            </a:r>
            <a:r>
              <a:rPr lang="pt-PT" dirty="0" err="1"/>
              <a:t>tests</a:t>
            </a:r>
            <a:r>
              <a:rPr lang="pt-PT" dirty="0"/>
              <a:t>?</a:t>
            </a:r>
          </a:p>
        </p:txBody>
      </p:sp>
      <p:sp>
        <p:nvSpPr>
          <p:cNvPr id="3" name="Footer Placeholder 2">
            <a:extLst>
              <a:ext uri="{FF2B5EF4-FFF2-40B4-BE49-F238E27FC236}">
                <a16:creationId xmlns:a16="http://schemas.microsoft.com/office/drawing/2014/main" id="{22CA773C-F08C-9DF2-A782-9F679D7707F8}"/>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DB1D4E85-3A3E-B4AB-4BAD-476786D694F3}"/>
              </a:ext>
            </a:extLst>
          </p:cNvPr>
          <p:cNvSpPr>
            <a:spLocks noGrp="1"/>
          </p:cNvSpPr>
          <p:nvPr>
            <p:ph type="sldNum" sz="quarter" idx="12"/>
          </p:nvPr>
        </p:nvSpPr>
        <p:spPr/>
        <p:txBody>
          <a:bodyPr/>
          <a:lstStyle/>
          <a:p>
            <a:fld id="{31C462ED-F2DE-43C8-947F-093D44ED50DD}" type="slidenum">
              <a:rPr lang="pt-PT" smtClean="0"/>
              <a:t>20</a:t>
            </a:fld>
            <a:endParaRPr lang="pt-PT"/>
          </a:p>
        </p:txBody>
      </p:sp>
    </p:spTree>
    <p:extLst>
      <p:ext uri="{BB962C8B-B14F-4D97-AF65-F5344CB8AC3E}">
        <p14:creationId xmlns:p14="http://schemas.microsoft.com/office/powerpoint/2010/main" val="177012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links</a:t>
            </a:r>
            <a:endParaRPr lang="pt-PT" dirty="0"/>
          </a:p>
        </p:txBody>
      </p:sp>
      <p:sp>
        <p:nvSpPr>
          <p:cNvPr id="3" name="Content Placeholder 2"/>
          <p:cNvSpPr>
            <a:spLocks noGrp="1"/>
          </p:cNvSpPr>
          <p:nvPr>
            <p:ph idx="1"/>
          </p:nvPr>
        </p:nvSpPr>
        <p:spPr/>
        <p:txBody>
          <a:bodyPr/>
          <a:lstStyle/>
          <a:p>
            <a:r>
              <a:rPr lang="en-US" dirty="0"/>
              <a:t>Very comprehensive </a:t>
            </a:r>
            <a:r>
              <a:rPr lang="en-US" dirty="0">
                <a:hlinkClick r:id="rId2"/>
              </a:rPr>
              <a:t>tutorials</a:t>
            </a:r>
            <a:endParaRPr lang="pt-PT" dirty="0"/>
          </a:p>
          <a:p>
            <a:r>
              <a:rPr lang="en-US" dirty="0"/>
              <a:t>Selenium doc: </a:t>
            </a:r>
            <a:r>
              <a:rPr lang="en-US" dirty="0">
                <a:hlinkClick r:id="rId3"/>
              </a:rPr>
              <a:t>https://www.selenium.dev/</a:t>
            </a:r>
            <a:endParaRPr lang="en-US" dirty="0"/>
          </a:p>
          <a:p>
            <a:r>
              <a:rPr lang="en-US" dirty="0"/>
              <a:t>Selenium-Jupiter doc: https://bonigarcia.github.io/selenium-jupiter/</a:t>
            </a:r>
          </a:p>
        </p:txBody>
      </p:sp>
      <p:sp>
        <p:nvSpPr>
          <p:cNvPr id="5" name="Footer Placeholder 4"/>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p:cNvSpPr>
            <a:spLocks noGrp="1"/>
          </p:cNvSpPr>
          <p:nvPr>
            <p:ph type="sldNum" sz="quarter" idx="12"/>
          </p:nvPr>
        </p:nvSpPr>
        <p:spPr/>
        <p:txBody>
          <a:bodyPr/>
          <a:lstStyle/>
          <a:p>
            <a:pPr>
              <a:defRPr/>
            </a:pPr>
            <a:fld id="{1FC3BF7C-18C4-4FAE-83BE-D9ECFA2B60D0}" type="slidenum">
              <a:rPr lang="en-US" smtClean="0"/>
              <a:pPr>
                <a:defRPr/>
              </a:pPr>
              <a:t>21</a:t>
            </a:fld>
            <a:endParaRPr lang="en-US"/>
          </a:p>
        </p:txBody>
      </p:sp>
    </p:spTree>
    <p:extLst>
      <p:ext uri="{BB962C8B-B14F-4D97-AF65-F5344CB8AC3E}">
        <p14:creationId xmlns:p14="http://schemas.microsoft.com/office/powerpoint/2010/main" val="105237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E84-363E-5ABD-EE58-226C2774E4D3}"/>
              </a:ext>
            </a:extLst>
          </p:cNvPr>
          <p:cNvSpPr>
            <a:spLocks noGrp="1"/>
          </p:cNvSpPr>
          <p:nvPr>
            <p:ph type="title"/>
          </p:nvPr>
        </p:nvSpPr>
        <p:spPr/>
        <p:txBody>
          <a:bodyPr/>
          <a:lstStyle/>
          <a:p>
            <a:r>
              <a:rPr lang="pt-PT" dirty="0"/>
              <a:t>Agile </a:t>
            </a:r>
            <a:r>
              <a:rPr lang="pt-PT" dirty="0" err="1"/>
              <a:t>testing</a:t>
            </a:r>
            <a:r>
              <a:rPr lang="pt-PT" dirty="0"/>
              <a:t> </a:t>
            </a:r>
            <a:r>
              <a:rPr lang="pt-PT" dirty="0" err="1"/>
              <a:t>quadrants</a:t>
            </a:r>
            <a:endParaRPr lang="pt-PT" dirty="0"/>
          </a:p>
        </p:txBody>
      </p:sp>
      <p:sp>
        <p:nvSpPr>
          <p:cNvPr id="4" name="Footer Placeholder 3">
            <a:extLst>
              <a:ext uri="{FF2B5EF4-FFF2-40B4-BE49-F238E27FC236}">
                <a16:creationId xmlns:a16="http://schemas.microsoft.com/office/drawing/2014/main" id="{FEBBDA55-1A2E-4667-5E5A-482160355E4E}"/>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33C6985C-64BF-1430-9480-9D23B0F0599F}"/>
              </a:ext>
            </a:extLst>
          </p:cNvPr>
          <p:cNvSpPr>
            <a:spLocks noGrp="1"/>
          </p:cNvSpPr>
          <p:nvPr>
            <p:ph type="sldNum" sz="quarter" idx="12"/>
          </p:nvPr>
        </p:nvSpPr>
        <p:spPr/>
        <p:txBody>
          <a:bodyPr/>
          <a:lstStyle/>
          <a:p>
            <a:fld id="{31C462ED-F2DE-43C8-947F-093D44ED50DD}" type="slidenum">
              <a:rPr lang="pt-PT" smtClean="0"/>
              <a:t>3</a:t>
            </a:fld>
            <a:endParaRPr lang="pt-PT"/>
          </a:p>
        </p:txBody>
      </p:sp>
      <p:pic>
        <p:nvPicPr>
          <p:cNvPr id="16" name="Content Placeholder 15">
            <a:extLst>
              <a:ext uri="{FF2B5EF4-FFF2-40B4-BE49-F238E27FC236}">
                <a16:creationId xmlns:a16="http://schemas.microsoft.com/office/drawing/2014/main" id="{2BF23ECF-ED30-C135-5A14-2749BE97F9DA}"/>
              </a:ext>
            </a:extLst>
          </p:cNvPr>
          <p:cNvPicPr>
            <a:picLocks noGrp="1" noChangeAspect="1"/>
          </p:cNvPicPr>
          <p:nvPr>
            <p:ph idx="1"/>
          </p:nvPr>
        </p:nvPicPr>
        <p:blipFill>
          <a:blip r:embed="rId2"/>
          <a:stretch>
            <a:fillRect/>
          </a:stretch>
        </p:blipFill>
        <p:spPr>
          <a:xfrm>
            <a:off x="628650" y="1566079"/>
            <a:ext cx="5916553" cy="4926795"/>
          </a:xfrm>
          <a:prstGeom prst="rect">
            <a:avLst/>
          </a:prstGeom>
        </p:spPr>
      </p:pic>
      <p:pic>
        <p:nvPicPr>
          <p:cNvPr id="13" name="Picture 12" descr="A book cover of a book&#10;&#10;AI-generated content may be incorrect.">
            <a:extLst>
              <a:ext uri="{FF2B5EF4-FFF2-40B4-BE49-F238E27FC236}">
                <a16:creationId xmlns:a16="http://schemas.microsoft.com/office/drawing/2014/main" id="{C4283DA2-1C1F-F636-E037-2A80304B5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85" y="0"/>
            <a:ext cx="2142441" cy="2838734"/>
          </a:xfrm>
          <a:prstGeom prst="rect">
            <a:avLst/>
          </a:prstGeom>
        </p:spPr>
      </p:pic>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415DC1D3-3023-807A-AF80-44D66E799AB6}"/>
                  </a:ext>
                </a:extLst>
              </p14:cNvPr>
              <p14:cNvContentPartPr/>
              <p14:nvPr/>
            </p14:nvContentPartPr>
            <p14:xfrm>
              <a:off x="1970215" y="2847635"/>
              <a:ext cx="1350360" cy="692640"/>
            </p14:xfrm>
          </p:contentPart>
        </mc:Choice>
        <mc:Fallback xmlns="">
          <p:pic>
            <p:nvPicPr>
              <p:cNvPr id="19" name="Ink 18">
                <a:extLst>
                  <a:ext uri="{FF2B5EF4-FFF2-40B4-BE49-F238E27FC236}">
                    <a16:creationId xmlns:a16="http://schemas.microsoft.com/office/drawing/2014/main" id="{415DC1D3-3023-807A-AF80-44D66E799AB6}"/>
                  </a:ext>
                </a:extLst>
              </p:cNvPr>
              <p:cNvPicPr/>
              <p:nvPr/>
            </p:nvPicPr>
            <p:blipFill>
              <a:blip r:embed="rId5"/>
              <a:stretch>
                <a:fillRect/>
              </a:stretch>
            </p:blipFill>
            <p:spPr>
              <a:xfrm>
                <a:off x="1961215" y="2838995"/>
                <a:ext cx="1368000" cy="710280"/>
              </a:xfrm>
              <a:prstGeom prst="rect">
                <a:avLst/>
              </a:prstGeom>
            </p:spPr>
          </p:pic>
        </mc:Fallback>
      </mc:AlternateContent>
      <p:sp>
        <p:nvSpPr>
          <p:cNvPr id="3" name="TextBox 2">
            <a:extLst>
              <a:ext uri="{FF2B5EF4-FFF2-40B4-BE49-F238E27FC236}">
                <a16:creationId xmlns:a16="http://schemas.microsoft.com/office/drawing/2014/main" id="{7EDD5E26-99CF-B2B7-51D3-25F1C51F73B6}"/>
              </a:ext>
            </a:extLst>
          </p:cNvPr>
          <p:cNvSpPr txBox="1"/>
          <p:nvPr/>
        </p:nvSpPr>
        <p:spPr>
          <a:xfrm>
            <a:off x="973376" y="3232498"/>
            <a:ext cx="1107291" cy="307777"/>
          </a:xfrm>
          <a:prstGeom prst="rect">
            <a:avLst/>
          </a:prstGeom>
          <a:noFill/>
        </p:spPr>
        <p:txBody>
          <a:bodyPr wrap="none" rtlCol="0">
            <a:spAutoFit/>
          </a:bodyPr>
          <a:lstStyle/>
          <a:p>
            <a:r>
              <a:rPr lang="pt-PT" sz="1400" i="1" dirty="0" err="1">
                <a:solidFill>
                  <a:srgbClr val="00B0F0"/>
                </a:solidFill>
              </a:rPr>
              <a:t>acceptance</a:t>
            </a:r>
            <a:endParaRPr lang="pt-PT" sz="1400" i="1" dirty="0">
              <a:solidFill>
                <a:srgbClr val="00B0F0"/>
              </a:solidFill>
            </a:endParaRPr>
          </a:p>
        </p:txBody>
      </p:sp>
    </p:spTree>
    <p:extLst>
      <p:ext uri="{BB962C8B-B14F-4D97-AF65-F5344CB8AC3E}">
        <p14:creationId xmlns:p14="http://schemas.microsoft.com/office/powerpoint/2010/main" val="134328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UAT </a:t>
            </a:r>
            <a:r>
              <a:rPr lang="en-US" dirty="0">
                <a:sym typeface="Symbol" panose="05050102010706020507" pitchFamily="18" charset="2"/>
              </a:rPr>
              <a:t> </a:t>
            </a:r>
            <a:r>
              <a:rPr lang="en-US" dirty="0"/>
              <a:t>UAT </a:t>
            </a:r>
            <a:r>
              <a:rPr lang="en-US" dirty="0">
                <a:sym typeface="Symbol" panose="05050102010706020507" pitchFamily="18" charset="2"/>
              </a:rPr>
              <a:t> Functional testing</a:t>
            </a:r>
            <a:endParaRPr lang="pt-PT" dirty="0"/>
          </a:p>
        </p:txBody>
      </p:sp>
      <p:sp>
        <p:nvSpPr>
          <p:cNvPr id="3" name="Footer Placeholder 2"/>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4" name="Slide Number Placeholder 3"/>
          <p:cNvSpPr>
            <a:spLocks noGrp="1"/>
          </p:cNvSpPr>
          <p:nvPr>
            <p:ph type="sldNum" sz="quarter" idx="11"/>
          </p:nvPr>
        </p:nvSpPr>
        <p:spPr/>
        <p:txBody>
          <a:bodyPr/>
          <a:lstStyle/>
          <a:p>
            <a:pPr>
              <a:defRPr/>
            </a:pPr>
            <a:fld id="{6D6EBC27-FB46-430D-B061-59B688F59E68}" type="slidenum">
              <a:rPr lang="en-US" smtClean="0"/>
              <a:pPr>
                <a:defRPr/>
              </a:pPr>
              <a:t>4</a:t>
            </a:fld>
            <a:endParaRPr lang="en-US"/>
          </a:p>
        </p:txBody>
      </p:sp>
      <p:pic>
        <p:nvPicPr>
          <p:cNvPr id="6" name="Picture 5">
            <a:extLst>
              <a:ext uri="{FF2B5EF4-FFF2-40B4-BE49-F238E27FC236}">
                <a16:creationId xmlns:a16="http://schemas.microsoft.com/office/drawing/2014/main" id="{4A67BB20-4FC6-43DC-A9A0-C8D4E4A73CF0}"/>
              </a:ext>
            </a:extLst>
          </p:cNvPr>
          <p:cNvPicPr>
            <a:picLocks noChangeAspect="1"/>
          </p:cNvPicPr>
          <p:nvPr/>
        </p:nvPicPr>
        <p:blipFill>
          <a:blip r:embed="rId2"/>
          <a:stretch>
            <a:fillRect/>
          </a:stretch>
        </p:blipFill>
        <p:spPr>
          <a:xfrm>
            <a:off x="659650" y="1616013"/>
            <a:ext cx="6960925" cy="1599256"/>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84F79897-3923-4A28-BD90-07CD0B60EB32}"/>
                  </a:ext>
                </a:extLst>
              </p14:cNvPr>
              <p14:cNvContentPartPr/>
              <p14:nvPr/>
            </p14:nvContentPartPr>
            <p14:xfrm>
              <a:off x="1091970" y="2094870"/>
              <a:ext cx="1535040" cy="45000"/>
            </p14:xfrm>
          </p:contentPart>
        </mc:Choice>
        <mc:Fallback xmlns="">
          <p:pic>
            <p:nvPicPr>
              <p:cNvPr id="11" name="Ink 10">
                <a:extLst>
                  <a:ext uri="{FF2B5EF4-FFF2-40B4-BE49-F238E27FC236}">
                    <a16:creationId xmlns:a16="http://schemas.microsoft.com/office/drawing/2014/main" id="{84F79897-3923-4A28-BD90-07CD0B60EB32}"/>
                  </a:ext>
                </a:extLst>
              </p:cNvPr>
              <p:cNvPicPr/>
              <p:nvPr/>
            </p:nvPicPr>
            <p:blipFill>
              <a:blip r:embed="rId4"/>
              <a:stretch>
                <a:fillRect/>
              </a:stretch>
            </p:blipFill>
            <p:spPr>
              <a:xfrm>
                <a:off x="1073970" y="2077230"/>
                <a:ext cx="1570680" cy="80640"/>
              </a:xfrm>
              <a:prstGeom prst="rect">
                <a:avLst/>
              </a:prstGeom>
            </p:spPr>
          </p:pic>
        </mc:Fallback>
      </mc:AlternateContent>
      <p:grpSp>
        <p:nvGrpSpPr>
          <p:cNvPr id="14" name="Group 13">
            <a:extLst>
              <a:ext uri="{FF2B5EF4-FFF2-40B4-BE49-F238E27FC236}">
                <a16:creationId xmlns:a16="http://schemas.microsoft.com/office/drawing/2014/main" id="{D34CDD53-1E04-458A-882F-6204D1B0C73C}"/>
              </a:ext>
            </a:extLst>
          </p:cNvPr>
          <p:cNvGrpSpPr/>
          <p:nvPr/>
        </p:nvGrpSpPr>
        <p:grpSpPr>
          <a:xfrm>
            <a:off x="1149210" y="958710"/>
            <a:ext cx="425520" cy="806400"/>
            <a:chOff x="1149210" y="958710"/>
            <a:chExt cx="425520" cy="806400"/>
          </a:xfrm>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AC5232F6-35C1-43EE-AEB1-14FCBAB64BF7}"/>
                    </a:ext>
                  </a:extLst>
                </p14:cNvPr>
                <p14:cNvContentPartPr/>
                <p14:nvPr/>
              </p14:nvContentPartPr>
              <p14:xfrm>
                <a:off x="1149210" y="970950"/>
                <a:ext cx="425520" cy="794160"/>
              </p14:xfrm>
            </p:contentPart>
          </mc:Choice>
          <mc:Fallback xmlns="">
            <p:pic>
              <p:nvPicPr>
                <p:cNvPr id="12" name="Ink 11">
                  <a:extLst>
                    <a:ext uri="{FF2B5EF4-FFF2-40B4-BE49-F238E27FC236}">
                      <a16:creationId xmlns:a16="http://schemas.microsoft.com/office/drawing/2014/main" id="{AC5232F6-35C1-43EE-AEB1-14FCBAB64BF7}"/>
                    </a:ext>
                  </a:extLst>
                </p:cNvPr>
                <p:cNvPicPr/>
                <p:nvPr/>
              </p:nvPicPr>
              <p:blipFill>
                <a:blip r:embed="rId6"/>
                <a:stretch>
                  <a:fillRect/>
                </a:stretch>
              </p:blipFill>
              <p:spPr>
                <a:xfrm>
                  <a:off x="1131570" y="953310"/>
                  <a:ext cx="4611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B4BC0C0D-0CE7-4C9F-B27C-A904D1D14A93}"/>
                    </a:ext>
                  </a:extLst>
                </p14:cNvPr>
                <p14:cNvContentPartPr/>
                <p14:nvPr/>
              </p14:nvContentPartPr>
              <p14:xfrm>
                <a:off x="1212570" y="958710"/>
                <a:ext cx="158040" cy="63720"/>
              </p14:xfrm>
            </p:contentPart>
          </mc:Choice>
          <mc:Fallback xmlns="">
            <p:pic>
              <p:nvPicPr>
                <p:cNvPr id="13" name="Ink 12">
                  <a:extLst>
                    <a:ext uri="{FF2B5EF4-FFF2-40B4-BE49-F238E27FC236}">
                      <a16:creationId xmlns:a16="http://schemas.microsoft.com/office/drawing/2014/main" id="{B4BC0C0D-0CE7-4C9F-B27C-A904D1D14A93}"/>
                    </a:ext>
                  </a:extLst>
                </p:cNvPr>
                <p:cNvPicPr/>
                <p:nvPr/>
              </p:nvPicPr>
              <p:blipFill>
                <a:blip r:embed="rId8"/>
                <a:stretch>
                  <a:fillRect/>
                </a:stretch>
              </p:blipFill>
              <p:spPr>
                <a:xfrm>
                  <a:off x="1194930" y="940710"/>
                  <a:ext cx="19368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3015090A-A804-432E-8631-0704320B3B4A}"/>
                  </a:ext>
                </a:extLst>
              </p14:cNvPr>
              <p14:cNvContentPartPr/>
              <p14:nvPr/>
            </p14:nvContentPartPr>
            <p14:xfrm>
              <a:off x="4927130" y="4190790"/>
              <a:ext cx="360" cy="360"/>
            </p14:xfrm>
          </p:contentPart>
        </mc:Choice>
        <mc:Fallback xmlns="">
          <p:pic>
            <p:nvPicPr>
              <p:cNvPr id="15" name="Ink 14">
                <a:extLst>
                  <a:ext uri="{FF2B5EF4-FFF2-40B4-BE49-F238E27FC236}">
                    <a16:creationId xmlns:a16="http://schemas.microsoft.com/office/drawing/2014/main" id="{3015090A-A804-432E-8631-0704320B3B4A}"/>
                  </a:ext>
                </a:extLst>
              </p:cNvPr>
              <p:cNvPicPr/>
              <p:nvPr/>
            </p:nvPicPr>
            <p:blipFill>
              <a:blip r:embed="rId10"/>
              <a:stretch>
                <a:fillRect/>
              </a:stretch>
            </p:blipFill>
            <p:spPr>
              <a:xfrm>
                <a:off x="4909490" y="4172790"/>
                <a:ext cx="36000" cy="36000"/>
              </a:xfrm>
              <a:prstGeom prst="rect">
                <a:avLst/>
              </a:prstGeom>
            </p:spPr>
          </p:pic>
        </mc:Fallback>
      </mc:AlternateContent>
      <p:pic>
        <p:nvPicPr>
          <p:cNvPr id="18" name="Picture 17">
            <a:extLst>
              <a:ext uri="{FF2B5EF4-FFF2-40B4-BE49-F238E27FC236}">
                <a16:creationId xmlns:a16="http://schemas.microsoft.com/office/drawing/2014/main" id="{A19EAE67-9751-4B2D-872B-2233B135D243}"/>
              </a:ext>
            </a:extLst>
          </p:cNvPr>
          <p:cNvPicPr>
            <a:picLocks noChangeAspect="1"/>
          </p:cNvPicPr>
          <p:nvPr/>
        </p:nvPicPr>
        <p:blipFill>
          <a:blip r:embed="rId11"/>
          <a:stretch>
            <a:fillRect/>
          </a:stretch>
        </p:blipFill>
        <p:spPr>
          <a:xfrm>
            <a:off x="673291" y="3437438"/>
            <a:ext cx="6947283" cy="3294588"/>
          </a:xfrm>
          <a:prstGeom prst="rect">
            <a:avLst/>
          </a:prstGeom>
        </p:spPr>
      </p:pic>
      <p:sp>
        <p:nvSpPr>
          <p:cNvPr id="17" name="Speech Bubble: Oval 16">
            <a:extLst>
              <a:ext uri="{FF2B5EF4-FFF2-40B4-BE49-F238E27FC236}">
                <a16:creationId xmlns:a16="http://schemas.microsoft.com/office/drawing/2014/main" id="{1B2A5BBA-E45D-4E05-9590-BCA2BDCF8F22}"/>
              </a:ext>
            </a:extLst>
          </p:cNvPr>
          <p:cNvSpPr/>
          <p:nvPr/>
        </p:nvSpPr>
        <p:spPr>
          <a:xfrm>
            <a:off x="6954634" y="448477"/>
            <a:ext cx="2189365" cy="1167535"/>
          </a:xfrm>
          <a:prstGeom prst="wedgeEllipseCallout">
            <a:avLst>
              <a:gd name="adj1" fmla="val -61372"/>
              <a:gd name="adj2" fmla="val 98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…by controlling the browser programmatically.</a:t>
            </a:r>
          </a:p>
        </p:txBody>
      </p:sp>
    </p:spTree>
    <p:extLst>
      <p:ext uri="{BB962C8B-B14F-4D97-AF65-F5344CB8AC3E}">
        <p14:creationId xmlns:p14="http://schemas.microsoft.com/office/powerpoint/2010/main" val="24576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Selenium IDE </a:t>
            </a:r>
          </a:p>
        </p:txBody>
      </p:sp>
      <p:pic>
        <p:nvPicPr>
          <p:cNvPr id="10" name="Content Placeholder 9" descr="A screenshot of a cell phone&#10;&#10;Description automatically generated">
            <a:extLst>
              <a:ext uri="{FF2B5EF4-FFF2-40B4-BE49-F238E27FC236}">
                <a16:creationId xmlns:a16="http://schemas.microsoft.com/office/drawing/2014/main" id="{8751A669-D627-4839-BABF-68B846D2DEC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096" r="5208" b="31766"/>
          <a:stretch/>
        </p:blipFill>
        <p:spPr>
          <a:xfrm>
            <a:off x="4445545" y="767289"/>
            <a:ext cx="4619282" cy="4178784"/>
          </a:xfrm>
        </p:spPr>
      </p:pic>
      <p:sp>
        <p:nvSpPr>
          <p:cNvPr id="3" name="Content Placeholder 2">
            <a:extLst>
              <a:ext uri="{FF2B5EF4-FFF2-40B4-BE49-F238E27FC236}">
                <a16:creationId xmlns:a16="http://schemas.microsoft.com/office/drawing/2014/main" id="{729F4466-A7E4-4EC7-B4F2-0A31071ECF0D}"/>
              </a:ext>
            </a:extLst>
          </p:cNvPr>
          <p:cNvSpPr>
            <a:spLocks noGrp="1"/>
          </p:cNvSpPr>
          <p:nvPr>
            <p:ph sz="half" idx="2"/>
          </p:nvPr>
        </p:nvSpPr>
        <p:spPr>
          <a:xfrm>
            <a:off x="709699" y="1304398"/>
            <a:ext cx="3886200" cy="4786313"/>
          </a:xfrm>
        </p:spPr>
        <p:txBody>
          <a:bodyPr>
            <a:normAutofit lnSpcReduction="10000"/>
          </a:bodyPr>
          <a:lstStyle/>
          <a:p>
            <a:r>
              <a:rPr lang="en-US" dirty="0"/>
              <a:t>Browser plugin</a:t>
            </a:r>
          </a:p>
          <a:p>
            <a:r>
              <a:rPr lang="en-US" dirty="0"/>
              <a:t>Record/replay tests</a:t>
            </a:r>
          </a:p>
          <a:p>
            <a:r>
              <a:rPr lang="en-US" dirty="0"/>
              <a:t>Developer-friendly:</a:t>
            </a:r>
          </a:p>
          <a:p>
            <a:pPr lvl="2"/>
            <a:r>
              <a:rPr lang="en-US" dirty="0"/>
              <a:t>Interactive web elements picker</a:t>
            </a:r>
          </a:p>
          <a:p>
            <a:pPr lvl="2"/>
            <a:r>
              <a:rPr lang="en-US" dirty="0"/>
              <a:t>Step-by-step execution (debug)</a:t>
            </a:r>
          </a:p>
          <a:p>
            <a:pPr lvl="2"/>
            <a:r>
              <a:rPr lang="en-US" dirty="0"/>
              <a:t>Can export the test as code</a:t>
            </a:r>
          </a:p>
          <a:p>
            <a:pPr lvl="2"/>
            <a:r>
              <a:rPr lang="en-US" dirty="0"/>
              <a:t>These tests can be run in different cloud services</a:t>
            </a:r>
          </a:p>
          <a:p>
            <a:pPr lvl="1"/>
            <a:r>
              <a:rPr lang="en-US" dirty="0"/>
              <a:t>…</a:t>
            </a:r>
          </a:p>
          <a:p>
            <a:r>
              <a:rPr lang="en-US" dirty="0"/>
              <a:t>Similar alternative:</a:t>
            </a:r>
          </a:p>
          <a:p>
            <a:pPr lvl="1"/>
            <a:r>
              <a:rPr lang="en-US" dirty="0"/>
              <a:t>https://www.katalon.com/katalon-recorder-ide/</a:t>
            </a:r>
          </a:p>
          <a:p>
            <a:endParaRPr lang="en-US" dirty="0"/>
          </a:p>
        </p:txBody>
      </p:sp>
      <p:sp>
        <p:nvSpPr>
          <p:cNvPr id="5" name="Footer Placeholder 4"/>
          <p:cNvSpPr>
            <a:spLocks noGrp="1"/>
          </p:cNvSpPr>
          <p:nvPr>
            <p:ph type="ftr" sz="quarter" idx="4294967295"/>
          </p:nvPr>
        </p:nvSpPr>
        <p:spPr bwMode="auto">
          <a:xfrm>
            <a:off x="0" y="6376988"/>
            <a:ext cx="6859588" cy="220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dirty="0"/>
              <a:t>I Oliveira</a:t>
            </a:r>
            <a:endParaRPr lang="en-US" dirty="0"/>
          </a:p>
        </p:txBody>
      </p:sp>
      <p:sp>
        <p:nvSpPr>
          <p:cNvPr id="6" name="Slide Number Placeholder 5"/>
          <p:cNvSpPr>
            <a:spLocks noGrp="1"/>
          </p:cNvSpPr>
          <p:nvPr>
            <p:ph type="sldNum" sz="quarter" idx="4294967295"/>
          </p:nvPr>
        </p:nvSpPr>
        <p:spPr>
          <a:xfrm>
            <a:off x="0" y="6356350"/>
            <a:ext cx="5486400" cy="365125"/>
          </a:xfrm>
        </p:spPr>
        <p:txBody>
          <a:bodyPr/>
          <a:lstStyle/>
          <a:p>
            <a:pPr>
              <a:defRPr/>
            </a:pPr>
            <a:fld id="{1FC3BF7C-18C4-4FAE-83BE-D9ECFA2B60D0}" type="slidenum">
              <a:rPr lang="en-US" smtClean="0"/>
              <a:pPr>
                <a:defRPr/>
              </a:pPr>
              <a:t>5</a:t>
            </a:fld>
            <a:endParaRPr lang="en-US" dirty="0"/>
          </a:p>
        </p:txBody>
      </p:sp>
      <p:sp>
        <p:nvSpPr>
          <p:cNvPr id="7" name="Rectangle 6">
            <a:hlinkClick r:id="rId4"/>
          </p:cNvPr>
          <p:cNvSpPr/>
          <p:nvPr/>
        </p:nvSpPr>
        <p:spPr>
          <a:xfrm>
            <a:off x="4716444" y="4966711"/>
            <a:ext cx="5004048" cy="369332"/>
          </a:xfrm>
          <a:prstGeom prst="rect">
            <a:avLst/>
          </a:prstGeom>
        </p:spPr>
        <p:txBody>
          <a:bodyPr wrap="square">
            <a:spAutoFit/>
          </a:bodyPr>
          <a:lstStyle/>
          <a:p>
            <a:pPr>
              <a:buNone/>
            </a:pPr>
            <a:r>
              <a:rPr lang="en-US" dirty="0"/>
              <a:t>https://www.selenium.dev/selenium-ide/</a:t>
            </a:r>
            <a:endParaRPr lang="en-US" sz="1800" u="none" dirty="0"/>
          </a:p>
        </p:txBody>
      </p:sp>
      <p:pic>
        <p:nvPicPr>
          <p:cNvPr id="8" name="Picture 7">
            <a:extLst>
              <a:ext uri="{FF2B5EF4-FFF2-40B4-BE49-F238E27FC236}">
                <a16:creationId xmlns:a16="http://schemas.microsoft.com/office/drawing/2014/main" id="{A88F7ADE-1A09-B97A-00E1-5799946288D4}"/>
              </a:ext>
            </a:extLst>
          </p:cNvPr>
          <p:cNvPicPr>
            <a:picLocks noChangeAspect="1"/>
          </p:cNvPicPr>
          <p:nvPr/>
        </p:nvPicPr>
        <p:blipFill>
          <a:blip r:embed="rId5"/>
          <a:stretch>
            <a:fillRect/>
          </a:stretch>
        </p:blipFill>
        <p:spPr>
          <a:xfrm>
            <a:off x="7570104" y="-19576"/>
            <a:ext cx="1400963" cy="1058336"/>
          </a:xfrm>
          <a:prstGeom prst="rect">
            <a:avLst/>
          </a:prstGeom>
        </p:spPr>
      </p:pic>
    </p:spTree>
    <p:extLst>
      <p:ext uri="{BB962C8B-B14F-4D97-AF65-F5344CB8AC3E}">
        <p14:creationId xmlns:p14="http://schemas.microsoft.com/office/powerpoint/2010/main" val="133023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0EA4-212C-6277-357F-47B27FD76230}"/>
              </a:ext>
            </a:extLst>
          </p:cNvPr>
          <p:cNvSpPr>
            <a:spLocks noGrp="1"/>
          </p:cNvSpPr>
          <p:nvPr>
            <p:ph type="title"/>
          </p:nvPr>
        </p:nvSpPr>
        <p:spPr/>
        <p:txBody>
          <a:bodyPr/>
          <a:lstStyle/>
          <a:p>
            <a:r>
              <a:rPr lang="pt-PT" dirty="0"/>
              <a:t>Basic script</a:t>
            </a:r>
          </a:p>
        </p:txBody>
      </p:sp>
      <p:sp>
        <p:nvSpPr>
          <p:cNvPr id="3" name="Content Placeholder 2">
            <a:extLst>
              <a:ext uri="{FF2B5EF4-FFF2-40B4-BE49-F238E27FC236}">
                <a16:creationId xmlns:a16="http://schemas.microsoft.com/office/drawing/2014/main" id="{602EF97E-4A37-E7CF-0179-D95BCDCC28FF}"/>
              </a:ext>
            </a:extLst>
          </p:cNvPr>
          <p:cNvSpPr>
            <a:spLocks noGrp="1"/>
          </p:cNvSpPr>
          <p:nvPr>
            <p:ph sz="half" idx="1"/>
          </p:nvPr>
        </p:nvSpPr>
        <p:spPr/>
        <p:txBody>
          <a:bodyPr/>
          <a:lstStyle/>
          <a:p>
            <a:endParaRPr lang="pt-PT"/>
          </a:p>
        </p:txBody>
      </p:sp>
      <p:sp>
        <p:nvSpPr>
          <p:cNvPr id="4" name="Content Placeholder 3">
            <a:extLst>
              <a:ext uri="{FF2B5EF4-FFF2-40B4-BE49-F238E27FC236}">
                <a16:creationId xmlns:a16="http://schemas.microsoft.com/office/drawing/2014/main" id="{A0CB95A1-7D0C-A443-E63F-05BBF57A965C}"/>
              </a:ext>
            </a:extLst>
          </p:cNvPr>
          <p:cNvSpPr>
            <a:spLocks noGrp="1"/>
          </p:cNvSpPr>
          <p:nvPr>
            <p:ph sz="half" idx="2"/>
          </p:nvPr>
        </p:nvSpPr>
        <p:spPr/>
        <p:txBody>
          <a:bodyPr/>
          <a:lstStyle/>
          <a:p>
            <a:endParaRPr lang="pt-PT" dirty="0"/>
          </a:p>
        </p:txBody>
      </p:sp>
      <p:sp>
        <p:nvSpPr>
          <p:cNvPr id="5" name="Footer Placeholder 4">
            <a:extLst>
              <a:ext uri="{FF2B5EF4-FFF2-40B4-BE49-F238E27FC236}">
                <a16:creationId xmlns:a16="http://schemas.microsoft.com/office/drawing/2014/main" id="{39724E1A-0C5E-C81D-183A-9272BDBF10A9}"/>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AC3E4CA5-193E-0D8C-1995-C490FBFD309D}"/>
              </a:ext>
            </a:extLst>
          </p:cNvPr>
          <p:cNvSpPr>
            <a:spLocks noGrp="1"/>
          </p:cNvSpPr>
          <p:nvPr>
            <p:ph type="sldNum" sz="quarter" idx="12"/>
          </p:nvPr>
        </p:nvSpPr>
        <p:spPr/>
        <p:txBody>
          <a:bodyPr/>
          <a:lstStyle/>
          <a:p>
            <a:fld id="{31C462ED-F2DE-43C8-947F-093D44ED50DD}" type="slidenum">
              <a:rPr lang="pt-PT" smtClean="0"/>
              <a:t>6</a:t>
            </a:fld>
            <a:endParaRPr lang="pt-PT"/>
          </a:p>
        </p:txBody>
      </p:sp>
      <p:pic>
        <p:nvPicPr>
          <p:cNvPr id="8" name="Picture 7">
            <a:extLst>
              <a:ext uri="{FF2B5EF4-FFF2-40B4-BE49-F238E27FC236}">
                <a16:creationId xmlns:a16="http://schemas.microsoft.com/office/drawing/2014/main" id="{A20D28DF-8EC4-D206-7962-5569F6B0E68F}"/>
              </a:ext>
            </a:extLst>
          </p:cNvPr>
          <p:cNvPicPr>
            <a:picLocks noChangeAspect="1"/>
          </p:cNvPicPr>
          <p:nvPr/>
        </p:nvPicPr>
        <p:blipFill>
          <a:blip r:embed="rId2"/>
          <a:stretch>
            <a:fillRect/>
          </a:stretch>
        </p:blipFill>
        <p:spPr>
          <a:xfrm>
            <a:off x="6191250" y="14287"/>
            <a:ext cx="2324100" cy="1333500"/>
          </a:xfrm>
          <a:prstGeom prst="rect">
            <a:avLst/>
          </a:prstGeom>
        </p:spPr>
      </p:pic>
      <p:pic>
        <p:nvPicPr>
          <p:cNvPr id="10" name="Picture 9">
            <a:extLst>
              <a:ext uri="{FF2B5EF4-FFF2-40B4-BE49-F238E27FC236}">
                <a16:creationId xmlns:a16="http://schemas.microsoft.com/office/drawing/2014/main" id="{842995A7-BDE8-F70B-945A-43AC9D8FC0F9}"/>
              </a:ext>
            </a:extLst>
          </p:cNvPr>
          <p:cNvPicPr>
            <a:picLocks noChangeAspect="1"/>
          </p:cNvPicPr>
          <p:nvPr/>
        </p:nvPicPr>
        <p:blipFill>
          <a:blip r:embed="rId3"/>
          <a:stretch>
            <a:fillRect/>
          </a:stretch>
        </p:blipFill>
        <p:spPr>
          <a:xfrm>
            <a:off x="114300" y="1835151"/>
            <a:ext cx="7372350" cy="4886325"/>
          </a:xfrm>
          <a:prstGeom prst="rect">
            <a:avLst/>
          </a:prstGeom>
        </p:spPr>
      </p:pic>
      <p:sp>
        <p:nvSpPr>
          <p:cNvPr id="11" name="Speech Bubble: Oval 10">
            <a:extLst>
              <a:ext uri="{FF2B5EF4-FFF2-40B4-BE49-F238E27FC236}">
                <a16:creationId xmlns:a16="http://schemas.microsoft.com/office/drawing/2014/main" id="{236DC980-BB92-D0F1-CAE9-8773B3A6D963}"/>
              </a:ext>
            </a:extLst>
          </p:cNvPr>
          <p:cNvSpPr/>
          <p:nvPr/>
        </p:nvSpPr>
        <p:spPr>
          <a:xfrm>
            <a:off x="2127011" y="809628"/>
            <a:ext cx="2185014" cy="673632"/>
          </a:xfrm>
          <a:prstGeom prst="wedgeEllipseCallout">
            <a:avLst>
              <a:gd name="adj1" fmla="val -61372"/>
              <a:gd name="adj2" fmla="val 98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“session” context</a:t>
            </a:r>
          </a:p>
        </p:txBody>
      </p:sp>
      <p:sp>
        <p:nvSpPr>
          <p:cNvPr id="12" name="Speech Bubble: Oval 11">
            <a:extLst>
              <a:ext uri="{FF2B5EF4-FFF2-40B4-BE49-F238E27FC236}">
                <a16:creationId xmlns:a16="http://schemas.microsoft.com/office/drawing/2014/main" id="{CBE79B98-3D18-E1F3-A927-171117EDB54F}"/>
              </a:ext>
            </a:extLst>
          </p:cNvPr>
          <p:cNvSpPr/>
          <p:nvPr/>
        </p:nvSpPr>
        <p:spPr>
          <a:xfrm>
            <a:off x="4117174" y="1835151"/>
            <a:ext cx="1584379" cy="618566"/>
          </a:xfrm>
          <a:prstGeom prst="wedgeEllipseCallout">
            <a:avLst>
              <a:gd name="adj1" fmla="val -93060"/>
              <a:gd name="adj2" fmla="val 27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Actions automation</a:t>
            </a:r>
          </a:p>
        </p:txBody>
      </p:sp>
      <p:sp>
        <p:nvSpPr>
          <p:cNvPr id="13" name="Speech Bubble: Oval 12">
            <a:extLst>
              <a:ext uri="{FF2B5EF4-FFF2-40B4-BE49-F238E27FC236}">
                <a16:creationId xmlns:a16="http://schemas.microsoft.com/office/drawing/2014/main" id="{6A283FB9-77D5-7A7A-6E0E-D56C82F6341B}"/>
              </a:ext>
            </a:extLst>
          </p:cNvPr>
          <p:cNvSpPr/>
          <p:nvPr/>
        </p:nvSpPr>
        <p:spPr>
          <a:xfrm>
            <a:off x="4312025" y="2676264"/>
            <a:ext cx="1864593" cy="752736"/>
          </a:xfrm>
          <a:prstGeom prst="wedgeEllipseCallout">
            <a:avLst>
              <a:gd name="adj1" fmla="val -80694"/>
              <a:gd name="adj2" fmla="val 54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Implicit timeouts config (if needed)</a:t>
            </a:r>
          </a:p>
        </p:txBody>
      </p:sp>
      <p:sp>
        <p:nvSpPr>
          <p:cNvPr id="14" name="Speech Bubble: Oval 13">
            <a:extLst>
              <a:ext uri="{FF2B5EF4-FFF2-40B4-BE49-F238E27FC236}">
                <a16:creationId xmlns:a16="http://schemas.microsoft.com/office/drawing/2014/main" id="{477B5A34-551A-7F1A-50BA-6300E9535273}"/>
              </a:ext>
            </a:extLst>
          </p:cNvPr>
          <p:cNvSpPr/>
          <p:nvPr/>
        </p:nvSpPr>
        <p:spPr>
          <a:xfrm>
            <a:off x="4117174" y="4837576"/>
            <a:ext cx="2638951" cy="629774"/>
          </a:xfrm>
          <a:prstGeom prst="wedgeEllipseCallout">
            <a:avLst>
              <a:gd name="adj1" fmla="val -41571"/>
              <a:gd name="adj2" fmla="val -94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Locators to retrieve references to page elements</a:t>
            </a:r>
          </a:p>
        </p:txBody>
      </p:sp>
    </p:spTree>
    <p:extLst>
      <p:ext uri="{BB962C8B-B14F-4D97-AF65-F5344CB8AC3E}">
        <p14:creationId xmlns:p14="http://schemas.microsoft.com/office/powerpoint/2010/main" val="151716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Selenium  WebDriver for testing</a:t>
            </a:r>
            <a:endParaRPr lang="pt-PT" dirty="0"/>
          </a:p>
        </p:txBody>
      </p:sp>
      <p:sp>
        <p:nvSpPr>
          <p:cNvPr id="3" name="Footer Placeholder 2"/>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4" name="Slide Number Placeholder 3"/>
          <p:cNvSpPr>
            <a:spLocks noGrp="1"/>
          </p:cNvSpPr>
          <p:nvPr>
            <p:ph type="sldNum" sz="quarter" idx="11"/>
          </p:nvPr>
        </p:nvSpPr>
        <p:spPr/>
        <p:txBody>
          <a:bodyPr/>
          <a:lstStyle/>
          <a:p>
            <a:pPr>
              <a:defRPr/>
            </a:pPr>
            <a:fld id="{6D6EBC27-FB46-430D-B061-59B688F59E68}" type="slidenum">
              <a:rPr lang="en-US" smtClean="0"/>
              <a:pPr>
                <a:defRPr/>
              </a:pPr>
              <a:t>7</a:t>
            </a:fld>
            <a:endParaRPr lang="en-US"/>
          </a:p>
        </p:txBody>
      </p:sp>
      <p:pic>
        <p:nvPicPr>
          <p:cNvPr id="6" name="Picture 5" descr="Diagram&#10;&#10;Description automatically generated">
            <a:extLst>
              <a:ext uri="{FF2B5EF4-FFF2-40B4-BE49-F238E27FC236}">
                <a16:creationId xmlns:a16="http://schemas.microsoft.com/office/drawing/2014/main" id="{2EFE72BC-7815-4719-A50C-DC9193135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52" y="1621899"/>
            <a:ext cx="5791367" cy="1830976"/>
          </a:xfrm>
          <a:prstGeom prst="rect">
            <a:avLst/>
          </a:prstGeom>
        </p:spPr>
      </p:pic>
      <p:pic>
        <p:nvPicPr>
          <p:cNvPr id="10" name="Picture 9">
            <a:extLst>
              <a:ext uri="{FF2B5EF4-FFF2-40B4-BE49-F238E27FC236}">
                <a16:creationId xmlns:a16="http://schemas.microsoft.com/office/drawing/2014/main" id="{6FAF1A25-BFCC-481A-8E4A-F1D66D59EDB1}"/>
              </a:ext>
            </a:extLst>
          </p:cNvPr>
          <p:cNvPicPr>
            <a:picLocks noChangeAspect="1"/>
          </p:cNvPicPr>
          <p:nvPr/>
        </p:nvPicPr>
        <p:blipFill>
          <a:blip r:embed="rId3"/>
          <a:stretch>
            <a:fillRect/>
          </a:stretch>
        </p:blipFill>
        <p:spPr>
          <a:xfrm>
            <a:off x="5496791" y="4088065"/>
            <a:ext cx="3130473" cy="1232679"/>
          </a:xfrm>
          <a:prstGeom prst="rect">
            <a:avLst/>
          </a:prstGeom>
        </p:spPr>
      </p:pic>
      <p:pic>
        <p:nvPicPr>
          <p:cNvPr id="12" name="Picture 11">
            <a:extLst>
              <a:ext uri="{FF2B5EF4-FFF2-40B4-BE49-F238E27FC236}">
                <a16:creationId xmlns:a16="http://schemas.microsoft.com/office/drawing/2014/main" id="{6671ECD6-8833-4FFE-ACF2-123E378E899C}"/>
              </a:ext>
            </a:extLst>
          </p:cNvPr>
          <p:cNvPicPr>
            <a:picLocks noChangeAspect="1"/>
          </p:cNvPicPr>
          <p:nvPr/>
        </p:nvPicPr>
        <p:blipFill>
          <a:blip r:embed="rId4"/>
          <a:stretch>
            <a:fillRect/>
          </a:stretch>
        </p:blipFill>
        <p:spPr>
          <a:xfrm>
            <a:off x="5496791" y="5429383"/>
            <a:ext cx="3130473" cy="1133597"/>
          </a:xfrm>
          <a:prstGeom prst="rect">
            <a:avLst/>
          </a:prstGeom>
        </p:spPr>
      </p:pic>
      <p:pic>
        <p:nvPicPr>
          <p:cNvPr id="8" name="Picture 7">
            <a:extLst>
              <a:ext uri="{FF2B5EF4-FFF2-40B4-BE49-F238E27FC236}">
                <a16:creationId xmlns:a16="http://schemas.microsoft.com/office/drawing/2014/main" id="{A5E4A148-0830-4085-9EFB-F1ECFD4A33BF}"/>
              </a:ext>
            </a:extLst>
          </p:cNvPr>
          <p:cNvPicPr>
            <a:picLocks noChangeAspect="1"/>
          </p:cNvPicPr>
          <p:nvPr/>
        </p:nvPicPr>
        <p:blipFill rotWithShape="1">
          <a:blip r:embed="rId5"/>
          <a:srcRect r="67337" b="62416"/>
          <a:stretch/>
        </p:blipFill>
        <p:spPr>
          <a:xfrm>
            <a:off x="6524326" y="19313"/>
            <a:ext cx="2269193" cy="1238250"/>
          </a:xfrm>
          <a:prstGeom prst="rect">
            <a:avLst/>
          </a:prstGeom>
        </p:spPr>
      </p:pic>
      <p:grpSp>
        <p:nvGrpSpPr>
          <p:cNvPr id="9" name="Group 8">
            <a:extLst>
              <a:ext uri="{FF2B5EF4-FFF2-40B4-BE49-F238E27FC236}">
                <a16:creationId xmlns:a16="http://schemas.microsoft.com/office/drawing/2014/main" id="{E22CA331-5DDC-403C-B755-E83C03099E54}"/>
              </a:ext>
            </a:extLst>
          </p:cNvPr>
          <p:cNvGrpSpPr/>
          <p:nvPr/>
        </p:nvGrpSpPr>
        <p:grpSpPr>
          <a:xfrm>
            <a:off x="6586700" y="2766264"/>
            <a:ext cx="621000" cy="1451520"/>
            <a:chOff x="6586700" y="2766264"/>
            <a:chExt cx="621000" cy="145152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8857546-D10A-4CD9-95AC-F812A785DA0B}"/>
                    </a:ext>
                  </a:extLst>
                </p14:cNvPr>
                <p14:cNvContentPartPr/>
                <p14:nvPr/>
              </p14:nvContentPartPr>
              <p14:xfrm>
                <a:off x="6586700" y="2766264"/>
                <a:ext cx="621000" cy="1427040"/>
              </p14:xfrm>
            </p:contentPart>
          </mc:Choice>
          <mc:Fallback xmlns="">
            <p:pic>
              <p:nvPicPr>
                <p:cNvPr id="5" name="Ink 4">
                  <a:extLst>
                    <a:ext uri="{FF2B5EF4-FFF2-40B4-BE49-F238E27FC236}">
                      <a16:creationId xmlns:a16="http://schemas.microsoft.com/office/drawing/2014/main" id="{78857546-D10A-4CD9-95AC-F812A785DA0B}"/>
                    </a:ext>
                  </a:extLst>
                </p:cNvPr>
                <p:cNvPicPr/>
                <p:nvPr/>
              </p:nvPicPr>
              <p:blipFill>
                <a:blip r:embed="rId7"/>
                <a:stretch>
                  <a:fillRect/>
                </a:stretch>
              </p:blipFill>
              <p:spPr>
                <a:xfrm>
                  <a:off x="6577700" y="2757264"/>
                  <a:ext cx="638640" cy="144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5A91B04-09E3-4CAD-8DFD-A6B580C19CBE}"/>
                    </a:ext>
                  </a:extLst>
                </p14:cNvPr>
                <p14:cNvContentPartPr/>
                <p14:nvPr/>
              </p14:nvContentPartPr>
              <p14:xfrm>
                <a:off x="7021220" y="4013664"/>
                <a:ext cx="173520" cy="204120"/>
              </p14:xfrm>
            </p:contentPart>
          </mc:Choice>
          <mc:Fallback xmlns="">
            <p:pic>
              <p:nvPicPr>
                <p:cNvPr id="7" name="Ink 6">
                  <a:extLst>
                    <a:ext uri="{FF2B5EF4-FFF2-40B4-BE49-F238E27FC236}">
                      <a16:creationId xmlns:a16="http://schemas.microsoft.com/office/drawing/2014/main" id="{95A91B04-09E3-4CAD-8DFD-A6B580C19CBE}"/>
                    </a:ext>
                  </a:extLst>
                </p:cNvPr>
                <p:cNvPicPr/>
                <p:nvPr/>
              </p:nvPicPr>
              <p:blipFill>
                <a:blip r:embed="rId9"/>
                <a:stretch>
                  <a:fillRect/>
                </a:stretch>
              </p:blipFill>
              <p:spPr>
                <a:xfrm>
                  <a:off x="7012580" y="4005024"/>
                  <a:ext cx="191160" cy="221760"/>
                </a:xfrm>
                <a:prstGeom prst="rect">
                  <a:avLst/>
                </a:prstGeom>
              </p:spPr>
            </p:pic>
          </mc:Fallback>
        </mc:AlternateContent>
      </p:grpSp>
      <p:grpSp>
        <p:nvGrpSpPr>
          <p:cNvPr id="14" name="Group 13">
            <a:extLst>
              <a:ext uri="{FF2B5EF4-FFF2-40B4-BE49-F238E27FC236}">
                <a16:creationId xmlns:a16="http://schemas.microsoft.com/office/drawing/2014/main" id="{6A85E33B-FAFB-4C01-A600-52E811B1FAE0}"/>
              </a:ext>
            </a:extLst>
          </p:cNvPr>
          <p:cNvGrpSpPr/>
          <p:nvPr/>
        </p:nvGrpSpPr>
        <p:grpSpPr>
          <a:xfrm>
            <a:off x="6547820" y="2696064"/>
            <a:ext cx="278640" cy="192240"/>
            <a:chOff x="6547820" y="2696064"/>
            <a:chExt cx="278640" cy="19224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DB10894-36CA-4DE5-84AA-C61013621002}"/>
                    </a:ext>
                  </a:extLst>
                </p14:cNvPr>
                <p14:cNvContentPartPr/>
                <p14:nvPr/>
              </p14:nvContentPartPr>
              <p14:xfrm>
                <a:off x="6555380" y="2742864"/>
                <a:ext cx="63360" cy="145440"/>
              </p14:xfrm>
            </p:contentPart>
          </mc:Choice>
          <mc:Fallback xmlns="">
            <p:pic>
              <p:nvPicPr>
                <p:cNvPr id="11" name="Ink 10">
                  <a:extLst>
                    <a:ext uri="{FF2B5EF4-FFF2-40B4-BE49-F238E27FC236}">
                      <a16:creationId xmlns:a16="http://schemas.microsoft.com/office/drawing/2014/main" id="{8DB10894-36CA-4DE5-84AA-C61013621002}"/>
                    </a:ext>
                  </a:extLst>
                </p:cNvPr>
                <p:cNvPicPr/>
                <p:nvPr/>
              </p:nvPicPr>
              <p:blipFill>
                <a:blip r:embed="rId11"/>
                <a:stretch>
                  <a:fillRect/>
                </a:stretch>
              </p:blipFill>
              <p:spPr>
                <a:xfrm>
                  <a:off x="6546740" y="2734224"/>
                  <a:ext cx="81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536B27C7-177A-4B9E-AAC7-55810955ADCC}"/>
                    </a:ext>
                  </a:extLst>
                </p14:cNvPr>
                <p14:cNvContentPartPr/>
                <p14:nvPr/>
              </p14:nvContentPartPr>
              <p14:xfrm>
                <a:off x="6547820" y="2696064"/>
                <a:ext cx="278640" cy="39600"/>
              </p14:xfrm>
            </p:contentPart>
          </mc:Choice>
          <mc:Fallback xmlns="">
            <p:pic>
              <p:nvPicPr>
                <p:cNvPr id="13" name="Ink 12">
                  <a:extLst>
                    <a:ext uri="{FF2B5EF4-FFF2-40B4-BE49-F238E27FC236}">
                      <a16:creationId xmlns:a16="http://schemas.microsoft.com/office/drawing/2014/main" id="{536B27C7-177A-4B9E-AAC7-55810955ADCC}"/>
                    </a:ext>
                  </a:extLst>
                </p:cNvPr>
                <p:cNvPicPr/>
                <p:nvPr/>
              </p:nvPicPr>
              <p:blipFill>
                <a:blip r:embed="rId13"/>
                <a:stretch>
                  <a:fillRect/>
                </a:stretch>
              </p:blipFill>
              <p:spPr>
                <a:xfrm>
                  <a:off x="6539180" y="2687424"/>
                  <a:ext cx="29628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25D81527-FB91-4614-944F-FA6721BB5F41}"/>
                  </a:ext>
                </a:extLst>
              </p14:cNvPr>
              <p14:cNvContentPartPr/>
              <p14:nvPr/>
            </p14:nvContentPartPr>
            <p14:xfrm>
              <a:off x="776660" y="3618384"/>
              <a:ext cx="6480" cy="8280"/>
            </p14:xfrm>
          </p:contentPart>
        </mc:Choice>
        <mc:Fallback xmlns="">
          <p:pic>
            <p:nvPicPr>
              <p:cNvPr id="15" name="Ink 14">
                <a:extLst>
                  <a:ext uri="{FF2B5EF4-FFF2-40B4-BE49-F238E27FC236}">
                    <a16:creationId xmlns:a16="http://schemas.microsoft.com/office/drawing/2014/main" id="{25D81527-FB91-4614-944F-FA6721BB5F41}"/>
                  </a:ext>
                </a:extLst>
              </p:cNvPr>
              <p:cNvPicPr/>
              <p:nvPr/>
            </p:nvPicPr>
            <p:blipFill>
              <a:blip r:embed="rId15"/>
              <a:stretch>
                <a:fillRect/>
              </a:stretch>
            </p:blipFill>
            <p:spPr>
              <a:xfrm>
                <a:off x="767660" y="3609744"/>
                <a:ext cx="24120" cy="25920"/>
              </a:xfrm>
              <a:prstGeom prst="rect">
                <a:avLst/>
              </a:prstGeom>
            </p:spPr>
          </p:pic>
        </mc:Fallback>
      </mc:AlternateContent>
      <p:pic>
        <p:nvPicPr>
          <p:cNvPr id="17" name="Picture 16">
            <a:extLst>
              <a:ext uri="{FF2B5EF4-FFF2-40B4-BE49-F238E27FC236}">
                <a16:creationId xmlns:a16="http://schemas.microsoft.com/office/drawing/2014/main" id="{047DD725-C67A-440E-8A75-F8893C60A1BE}"/>
              </a:ext>
            </a:extLst>
          </p:cNvPr>
          <p:cNvPicPr>
            <a:picLocks noChangeAspect="1"/>
          </p:cNvPicPr>
          <p:nvPr/>
        </p:nvPicPr>
        <p:blipFill>
          <a:blip r:embed="rId16"/>
          <a:stretch>
            <a:fillRect/>
          </a:stretch>
        </p:blipFill>
        <p:spPr>
          <a:xfrm>
            <a:off x="146760" y="3626664"/>
            <a:ext cx="5020376" cy="3191320"/>
          </a:xfrm>
          <a:prstGeom prst="rect">
            <a:avLst/>
          </a:prstGeom>
        </p:spPr>
      </p:pic>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059ED4A0-7166-41F6-9E8A-1708DA52F1F2}"/>
                  </a:ext>
                </a:extLst>
              </p14:cNvPr>
              <p14:cNvContentPartPr/>
              <p14:nvPr/>
            </p14:nvContentPartPr>
            <p14:xfrm>
              <a:off x="342840" y="4929960"/>
              <a:ext cx="3534840" cy="93240"/>
            </p14:xfrm>
          </p:contentPart>
        </mc:Choice>
        <mc:Fallback xmlns="">
          <p:pic>
            <p:nvPicPr>
              <p:cNvPr id="24" name="Ink 23">
                <a:extLst>
                  <a:ext uri="{FF2B5EF4-FFF2-40B4-BE49-F238E27FC236}">
                    <a16:creationId xmlns:a16="http://schemas.microsoft.com/office/drawing/2014/main" id="{059ED4A0-7166-41F6-9E8A-1708DA52F1F2}"/>
                  </a:ext>
                </a:extLst>
              </p:cNvPr>
              <p:cNvPicPr/>
              <p:nvPr/>
            </p:nvPicPr>
            <p:blipFill>
              <a:blip r:embed="rId18"/>
              <a:stretch>
                <a:fillRect/>
              </a:stretch>
            </p:blipFill>
            <p:spPr>
              <a:xfrm>
                <a:off x="324840" y="4893960"/>
                <a:ext cx="3570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CB740D0A-B96B-4BC9-9D8F-AC5D1F3FABCA}"/>
                  </a:ext>
                </a:extLst>
              </p14:cNvPr>
              <p14:cNvContentPartPr/>
              <p14:nvPr/>
            </p14:nvContentPartPr>
            <p14:xfrm>
              <a:off x="-1264920" y="2377200"/>
              <a:ext cx="360" cy="360"/>
            </p14:xfrm>
          </p:contentPart>
        </mc:Choice>
        <mc:Fallback xmlns="">
          <p:pic>
            <p:nvPicPr>
              <p:cNvPr id="25" name="Ink 24">
                <a:extLst>
                  <a:ext uri="{FF2B5EF4-FFF2-40B4-BE49-F238E27FC236}">
                    <a16:creationId xmlns:a16="http://schemas.microsoft.com/office/drawing/2014/main" id="{CB740D0A-B96B-4BC9-9D8F-AC5D1F3FABCA}"/>
                  </a:ext>
                </a:extLst>
              </p:cNvPr>
              <p:cNvPicPr/>
              <p:nvPr/>
            </p:nvPicPr>
            <p:blipFill>
              <a:blip r:embed="rId20"/>
              <a:stretch>
                <a:fillRect/>
              </a:stretch>
            </p:blipFill>
            <p:spPr>
              <a:xfrm>
                <a:off x="-1282920" y="2341560"/>
                <a:ext cx="36000" cy="72000"/>
              </a:xfrm>
              <a:prstGeom prst="rect">
                <a:avLst/>
              </a:prstGeom>
            </p:spPr>
          </p:pic>
        </mc:Fallback>
      </mc:AlternateContent>
    </p:spTree>
    <p:extLst>
      <p:ext uri="{BB962C8B-B14F-4D97-AF65-F5344CB8AC3E}">
        <p14:creationId xmlns:p14="http://schemas.microsoft.com/office/powerpoint/2010/main" val="213703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sz="half" idx="1"/>
          </p:nvPr>
        </p:nvSpPr>
        <p:spPr/>
        <p:txBody>
          <a:bodyPr/>
          <a:lstStyle/>
          <a:p>
            <a:endParaRPr lang="pt-PT"/>
          </a:p>
        </p:txBody>
      </p:sp>
      <p:sp>
        <p:nvSpPr>
          <p:cNvPr id="4" name="Content Placeholder 3"/>
          <p:cNvSpPr>
            <a:spLocks noGrp="1"/>
          </p:cNvSpPr>
          <p:nvPr>
            <p:ph sz="half" idx="2"/>
          </p:nvPr>
        </p:nvSpPr>
        <p:spPr/>
        <p:txBody>
          <a:bodyPr/>
          <a:lstStyle/>
          <a:p>
            <a:endParaRPr lang="pt-PT"/>
          </a:p>
        </p:txBody>
      </p:sp>
      <p:sp>
        <p:nvSpPr>
          <p:cNvPr id="5" name="Footer Placeholder 4"/>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p:cNvSpPr>
            <a:spLocks noGrp="1"/>
          </p:cNvSpPr>
          <p:nvPr>
            <p:ph type="sldNum" sz="quarter" idx="11"/>
          </p:nvPr>
        </p:nvSpPr>
        <p:spPr/>
        <p:txBody>
          <a:bodyPr/>
          <a:lstStyle/>
          <a:p>
            <a:pPr>
              <a:defRPr/>
            </a:pPr>
            <a:fld id="{1FC3BF7C-18C4-4FAE-83BE-D9ECFA2B60D0}" type="slidenum">
              <a:rPr lang="en-US" smtClean="0"/>
              <a:pPr>
                <a:defRPr/>
              </a:pPr>
              <a:t>8</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292235" cy="492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hlinkClick r:id="rId3"/>
            <a:extLst>
              <a:ext uri="{FF2B5EF4-FFF2-40B4-BE49-F238E27FC236}">
                <a16:creationId xmlns:a16="http://schemas.microsoft.com/office/drawing/2014/main" id="{000AC77F-875E-483A-AECB-1636B4AAD00D}"/>
              </a:ext>
            </a:extLst>
          </p:cNvPr>
          <p:cNvSpPr/>
          <p:nvPr/>
        </p:nvSpPr>
        <p:spPr>
          <a:xfrm>
            <a:off x="2589213" y="6010997"/>
            <a:ext cx="6493827" cy="264111"/>
          </a:xfrm>
          <a:prstGeom prst="rect">
            <a:avLst/>
          </a:prstGeom>
        </p:spPr>
        <p:txBody>
          <a:bodyPr wrap="square">
            <a:spAutoFit/>
          </a:bodyPr>
          <a:lstStyle/>
          <a:p>
            <a:pPr>
              <a:buNone/>
            </a:pPr>
            <a:r>
              <a:rPr lang="pt-PT" sz="1100" u="none" dirty="0"/>
              <a:t>https://seleniumhq.github.io/selenium/docs/api/java/org/openqa/selenium/WebDriver.html</a:t>
            </a:r>
          </a:p>
        </p:txBody>
      </p:sp>
    </p:spTree>
    <p:extLst>
      <p:ext uri="{BB962C8B-B14F-4D97-AF65-F5344CB8AC3E}">
        <p14:creationId xmlns:p14="http://schemas.microsoft.com/office/powerpoint/2010/main" val="205846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36524"/>
            <a:ext cx="2188867" cy="1423828"/>
          </a:xfrm>
        </p:spPr>
        <p:txBody>
          <a:bodyPr/>
          <a:lstStyle/>
          <a:p>
            <a:r>
              <a:rPr lang="en-US" dirty="0"/>
              <a:t>Frequent commands</a:t>
            </a:r>
          </a:p>
        </p:txBody>
      </p:sp>
      <p:sp>
        <p:nvSpPr>
          <p:cNvPr id="12" name="Picture Placeholder 11">
            <a:extLst>
              <a:ext uri="{FF2B5EF4-FFF2-40B4-BE49-F238E27FC236}">
                <a16:creationId xmlns:a16="http://schemas.microsoft.com/office/drawing/2014/main" id="{A7C5E19C-037B-4928-95C4-7E03292FCB5F}"/>
              </a:ext>
            </a:extLst>
          </p:cNvPr>
          <p:cNvSpPr>
            <a:spLocks noGrp="1"/>
          </p:cNvSpPr>
          <p:nvPr>
            <p:ph type="pic" idx="1"/>
          </p:nvPr>
        </p:nvSpPr>
        <p:spPr/>
        <p:txBody>
          <a:bodyPr/>
          <a:lstStyle/>
          <a:p>
            <a:endParaRPr lang="pt-PT"/>
          </a:p>
        </p:txBody>
      </p:sp>
      <p:sp>
        <p:nvSpPr>
          <p:cNvPr id="13" name="Text Placeholder 12">
            <a:extLst>
              <a:ext uri="{FF2B5EF4-FFF2-40B4-BE49-F238E27FC236}">
                <a16:creationId xmlns:a16="http://schemas.microsoft.com/office/drawing/2014/main" id="{4474FA5A-9309-49A3-84FD-E901336399E9}"/>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dirty="0"/>
              <a:t>I Oliveira</a:t>
            </a:r>
            <a:endParaRPr lang="en-US" dirty="0"/>
          </a:p>
        </p:txBody>
      </p:sp>
      <p:sp>
        <p:nvSpPr>
          <p:cNvPr id="6" name="Slide Number Placeholder 5"/>
          <p:cNvSpPr>
            <a:spLocks noGrp="1"/>
          </p:cNvSpPr>
          <p:nvPr>
            <p:ph type="sldNum" sz="quarter" idx="12"/>
          </p:nvPr>
        </p:nvSpPr>
        <p:spPr/>
        <p:txBody>
          <a:bodyPr/>
          <a:lstStyle/>
          <a:p>
            <a:pPr>
              <a:defRPr/>
            </a:pPr>
            <a:fld id="{1FC3BF7C-18C4-4FAE-83BE-D9ECFA2B60D0}" type="slidenum">
              <a:rPr lang="en-US" smtClean="0"/>
              <a:pPr>
                <a:defRPr/>
              </a:pPr>
              <a:t>9</a:t>
            </a:fld>
            <a:endParaRPr lang="en-US"/>
          </a:p>
        </p:txBody>
      </p:sp>
      <p:pic>
        <p:nvPicPr>
          <p:cNvPr id="11" name="Picture 10">
            <a:extLst>
              <a:ext uri="{FF2B5EF4-FFF2-40B4-BE49-F238E27FC236}">
                <a16:creationId xmlns:a16="http://schemas.microsoft.com/office/drawing/2014/main" id="{4C960D24-D80E-4038-A5CD-ACC3047145BB}"/>
              </a:ext>
            </a:extLst>
          </p:cNvPr>
          <p:cNvPicPr>
            <a:picLocks noChangeAspect="1"/>
          </p:cNvPicPr>
          <p:nvPr/>
        </p:nvPicPr>
        <p:blipFill>
          <a:blip r:embed="rId3"/>
          <a:stretch>
            <a:fillRect/>
          </a:stretch>
        </p:blipFill>
        <p:spPr>
          <a:xfrm>
            <a:off x="2817517" y="0"/>
            <a:ext cx="6326483" cy="5636029"/>
          </a:xfrm>
          <a:prstGeom prst="rect">
            <a:avLst/>
          </a:prstGeom>
        </p:spPr>
      </p:pic>
      <p:sp>
        <p:nvSpPr>
          <p:cNvPr id="15" name="TextBox 14">
            <a:hlinkClick r:id="rId4"/>
            <a:extLst>
              <a:ext uri="{FF2B5EF4-FFF2-40B4-BE49-F238E27FC236}">
                <a16:creationId xmlns:a16="http://schemas.microsoft.com/office/drawing/2014/main" id="{9D61FE6A-0F6B-487B-A619-52FD9EE57C72}"/>
              </a:ext>
            </a:extLst>
          </p:cNvPr>
          <p:cNvSpPr txBox="1"/>
          <p:nvPr/>
        </p:nvSpPr>
        <p:spPr>
          <a:xfrm>
            <a:off x="2766267" y="5690243"/>
            <a:ext cx="6178228" cy="830997"/>
          </a:xfrm>
          <a:prstGeom prst="rect">
            <a:avLst/>
          </a:prstGeom>
          <a:noFill/>
        </p:spPr>
        <p:txBody>
          <a:bodyPr wrap="square">
            <a:spAutoFit/>
          </a:bodyPr>
          <a:lstStyle/>
          <a:p>
            <a:r>
              <a:rPr lang="en-US" sz="1600" b="1" dirty="0"/>
              <a:t>Step-by-step introduction with examples </a:t>
            </a:r>
            <a:r>
              <a:rPr lang="en-US" sz="1600" dirty="0"/>
              <a:t>available from: </a:t>
            </a:r>
          </a:p>
          <a:p>
            <a:r>
              <a:rPr lang="en-US" sz="1600" dirty="0"/>
              <a:t>https://www.softwaretestinghelp.com/selenium-ide-script-selenium-tutorial-3/</a:t>
            </a:r>
          </a:p>
        </p:txBody>
      </p:sp>
    </p:spTree>
    <p:extLst>
      <p:ext uri="{BB962C8B-B14F-4D97-AF65-F5344CB8AC3E}">
        <p14:creationId xmlns:p14="http://schemas.microsoft.com/office/powerpoint/2010/main" val="1079548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aptos">
      <a:majorFont>
        <a:latin typeface="Aptos SemiBold"/>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ae48e3ef-f583-4e84-8e58-fa61286d84fc" xsi:nil="true"/>
    <Self_Registration_Enabled xmlns="ae48e3ef-f583-4e84-8e58-fa61286d84fc" xsi:nil="true"/>
    <Invited_Students xmlns="ae48e3ef-f583-4e84-8e58-fa61286d84fc" xsi:nil="true"/>
    <FolderType xmlns="ae48e3ef-f583-4e84-8e58-fa61286d84fc" xsi:nil="true"/>
    <Teachers xmlns="ae48e3ef-f583-4e84-8e58-fa61286d84fc">
      <UserInfo>
        <DisplayName/>
        <AccountId xsi:nil="true"/>
        <AccountType/>
      </UserInfo>
    </Teachers>
    <Students xmlns="ae48e3ef-f583-4e84-8e58-fa61286d84fc">
      <UserInfo>
        <DisplayName/>
        <AccountId xsi:nil="true"/>
        <AccountType/>
      </UserInfo>
    </Students>
    <Student_Groups xmlns="ae48e3ef-f583-4e84-8e58-fa61286d84fc">
      <UserInfo>
        <DisplayName/>
        <AccountId xsi:nil="true"/>
        <AccountType/>
      </UserInfo>
    </Student_Groups>
    <DefaultSectionNames xmlns="ae48e3ef-f583-4e84-8e58-fa61286d84fc" xsi:nil="true"/>
    <Is_Collaboration_Space_Locked xmlns="ae48e3ef-f583-4e84-8e58-fa61286d84fc" xsi:nil="true"/>
    <Owner xmlns="ae48e3ef-f583-4e84-8e58-fa61286d84fc">
      <UserInfo>
        <DisplayName/>
        <AccountId xsi:nil="true"/>
        <AccountType/>
      </UserInfo>
    </Owner>
    <CultureName xmlns="ae48e3ef-f583-4e84-8e58-fa61286d84fc" xsi:nil="true"/>
    <AppVersion xmlns="ae48e3ef-f583-4e84-8e58-fa61286d84fc" xsi:nil="true"/>
    <Invited_Teachers xmlns="ae48e3ef-f583-4e84-8e58-fa61286d84fc" xsi:nil="true"/>
    <NotebookType xmlns="ae48e3ef-f583-4e84-8e58-fa61286d84fc" xsi:nil="true"/>
    <Has_Teacher_Only_SectionGroup xmlns="ae48e3ef-f583-4e84-8e58-fa61286d84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D31D63CAC5D24EA63C81CEF041F69D" ma:contentTypeVersion="29" ma:contentTypeDescription="Create a new document." ma:contentTypeScope="" ma:versionID="337bca7c0cfc72a94b359b2cfa2ff122">
  <xsd:schema xmlns:xsd="http://www.w3.org/2001/XMLSchema" xmlns:xs="http://www.w3.org/2001/XMLSchema" xmlns:p="http://schemas.microsoft.com/office/2006/metadata/properties" xmlns:ns3="c277c195-6cc6-4afd-a1b6-6e59941ce884" xmlns:ns4="ae48e3ef-f583-4e84-8e58-fa61286d84fc" targetNamespace="http://schemas.microsoft.com/office/2006/metadata/properties" ma:root="true" ma:fieldsID="67953420b2336fb4c73b1ba285eaef9c" ns3:_="" ns4:_="">
    <xsd:import namespace="c277c195-6cc6-4afd-a1b6-6e59941ce884"/>
    <xsd:import namespace="ae48e3ef-f583-4e84-8e58-fa61286d84f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c195-6cc6-4afd-a1b6-6e59941ce8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48e3ef-f583-4e84-8e58-fa61286d84f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68451-E4A8-4F74-9D57-3954E64DB904}">
  <ds:schemaRefs>
    <ds:schemaRef ds:uri="http://schemas.microsoft.com/sharepoint/v3/contenttype/forms"/>
  </ds:schemaRefs>
</ds:datastoreItem>
</file>

<file path=customXml/itemProps2.xml><?xml version="1.0" encoding="utf-8"?>
<ds:datastoreItem xmlns:ds="http://schemas.openxmlformats.org/officeDocument/2006/customXml" ds:itemID="{9D4CB322-AE6D-4097-A1F7-F60871244EC5}">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www.w3.org/XML/1998/namespace"/>
    <ds:schemaRef ds:uri="c277c195-6cc6-4afd-a1b6-6e59941ce884"/>
    <ds:schemaRef ds:uri="http://schemas.microsoft.com/office/2006/documentManagement/types"/>
    <ds:schemaRef ds:uri="ae48e3ef-f583-4e84-8e58-fa61286d84fc"/>
    <ds:schemaRef ds:uri="http://purl.org/dc/dcmitype/"/>
    <ds:schemaRef ds:uri="http://purl.org/dc/terms/"/>
  </ds:schemaRefs>
</ds:datastoreItem>
</file>

<file path=customXml/itemProps3.xml><?xml version="1.0" encoding="utf-8"?>
<ds:datastoreItem xmlns:ds="http://schemas.openxmlformats.org/officeDocument/2006/customXml" ds:itemID="{344C40B9-A5C9-451D-97F7-180E515F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7c195-6cc6-4afd-a1b6-6e59941ce884"/>
    <ds:schemaRef ds:uri="ae48e3ef-f583-4e84-8e58-fa61286d8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AMS-TP-B1 Requirements</Template>
  <TotalTime>387</TotalTime>
  <Words>666</Words>
  <Application>Microsoft Office PowerPoint</Application>
  <PresentationFormat>On-screen Show (4:3)</PresentationFormat>
  <Paragraphs>121</Paragraphs>
  <Slides>21</Slides>
  <Notes>3</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Aptos</vt:lpstr>
      <vt:lpstr>Aptos Narrow</vt:lpstr>
      <vt:lpstr>Aptos SemiBold</vt:lpstr>
      <vt:lpstr>Arial</vt:lpstr>
      <vt:lpstr>Barlow Condensed SemiBold</vt:lpstr>
      <vt:lpstr>Calibri</vt:lpstr>
      <vt:lpstr>Consolas</vt:lpstr>
      <vt:lpstr>Noto Sans</vt:lpstr>
      <vt:lpstr>Noto Sans Cond</vt:lpstr>
      <vt:lpstr>Noto Sans Cond SemBd</vt:lpstr>
      <vt:lpstr>Noto Sans Light</vt:lpstr>
      <vt:lpstr>Open Sans Condensed Light</vt:lpstr>
      <vt:lpstr>Roboto</vt:lpstr>
      <vt:lpstr>Symbol</vt:lpstr>
      <vt:lpstr>Office Theme</vt:lpstr>
      <vt:lpstr>Acceptance testing with web automation</vt:lpstr>
      <vt:lpstr>Automated Acceptance testing (≠ UAT)</vt:lpstr>
      <vt:lpstr>Agile testing quadrants</vt:lpstr>
      <vt:lpstr>Web UAT  UAT  Functional testing</vt:lpstr>
      <vt:lpstr>Selenium IDE </vt:lpstr>
      <vt:lpstr>Basic script</vt:lpstr>
      <vt:lpstr>Selenium  WebDriver for testing</vt:lpstr>
      <vt:lpstr>PowerPoint Presentation</vt:lpstr>
      <vt:lpstr>Frequent commands</vt:lpstr>
      <vt:lpstr>PowerPoint Presentation</vt:lpstr>
      <vt:lpstr>PowerPoint Presentation</vt:lpstr>
      <vt:lpstr>Race conditions in tests</vt:lpstr>
      <vt:lpstr>Explicit waits</vt:lpstr>
      <vt:lpstr>Selenium-Jupiter (JUnit 5 extension)</vt:lpstr>
      <vt:lpstr>Page Object Model</vt:lpstr>
      <vt:lpstr>Playwright</vt:lpstr>
      <vt:lpstr>Playwright extension &amp; fixtures (experimental)</vt:lpstr>
      <vt:lpstr>Fixture and options</vt:lpstr>
      <vt:lpstr>It’s a kind of magic…</vt:lpstr>
      <vt:lpstr>“Other” uses</vt:lpstr>
      <vt:lpstr>Suggested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Mocking dependencies</dc:title>
  <dc:creator>Ilídio Oliveira</dc:creator>
  <cp:keywords>tqs</cp:keywords>
  <cp:lastModifiedBy>Ilídio Oliveira</cp:lastModifiedBy>
  <cp:revision>2</cp:revision>
  <cp:lastPrinted>2018-09-24T13:18:49Z</cp:lastPrinted>
  <dcterms:created xsi:type="dcterms:W3CDTF">2020-02-17T14:53:12Z</dcterms:created>
  <dcterms:modified xsi:type="dcterms:W3CDTF">2025-10-15T13:19:15Z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0x01010065D31D63CAC5D24EA63C81CEF041F69D</vt:lpwstr>
  </property>
</Properties>
</file>